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0"/>
  </p:notesMasterIdLst>
  <p:handoutMasterIdLst>
    <p:handoutMasterId r:id="rId21"/>
  </p:handoutMasterIdLst>
  <p:sldIdLst>
    <p:sldId id="906" r:id="rId2"/>
    <p:sldId id="963" r:id="rId3"/>
    <p:sldId id="964" r:id="rId4"/>
    <p:sldId id="965" r:id="rId5"/>
    <p:sldId id="973" r:id="rId6"/>
    <p:sldId id="981" r:id="rId7"/>
    <p:sldId id="966" r:id="rId8"/>
    <p:sldId id="967" r:id="rId9"/>
    <p:sldId id="969" r:id="rId10"/>
    <p:sldId id="974" r:id="rId11"/>
    <p:sldId id="971" r:id="rId12"/>
    <p:sldId id="972" r:id="rId13"/>
    <p:sldId id="975" r:id="rId14"/>
    <p:sldId id="976" r:id="rId15"/>
    <p:sldId id="977" r:id="rId16"/>
    <p:sldId id="978" r:id="rId17"/>
    <p:sldId id="979" r:id="rId18"/>
    <p:sldId id="980" r:id="rId19"/>
  </p:sldIdLst>
  <p:sldSz cx="9144000" cy="5143500" type="screen16x9"/>
  <p:notesSz cx="6807200" cy="9906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</p:showPr>
  <p:clrMru>
    <a:srgbClr val="006600"/>
    <a:srgbClr val="BCA416"/>
    <a:srgbClr val="FFFFFF"/>
    <a:srgbClr val="E07CBC"/>
    <a:srgbClr val="CC00FF"/>
    <a:srgbClr val="CC66FF"/>
    <a:srgbClr val="9900FF"/>
    <a:srgbClr val="1F497D"/>
    <a:srgbClr val="FFFF99"/>
    <a:srgbClr val="00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0" autoAdjust="0"/>
    <p:restoredTop sz="99679" autoAdjust="0"/>
  </p:normalViewPr>
  <p:slideViewPr>
    <p:cSldViewPr>
      <p:cViewPr varScale="1">
        <p:scale>
          <a:sx n="124" d="100"/>
          <a:sy n="124" d="100"/>
        </p:scale>
        <p:origin x="-402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26256\Pulpit\Pulpit\dysk%20D\Dzienne\2013\Sylwester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title>
      <c:tx>
        <c:rich>
          <a:bodyPr/>
          <a:lstStyle/>
          <a:p>
            <a:pPr>
              <a:defRPr/>
            </a:pPr>
            <a:r>
              <a:rPr lang="en-US" sz="1000"/>
              <a:t>Widownia</a:t>
            </a:r>
            <a:r>
              <a:rPr lang="pl-PL" sz="1000"/>
              <a:t> koncertów sylwestrowych </a:t>
            </a:r>
          </a:p>
          <a:p>
            <a:pPr>
              <a:defRPr/>
            </a:pPr>
            <a:r>
              <a:rPr lang="pl-PL" sz="1000"/>
              <a:t>w TVP2,</a:t>
            </a:r>
            <a:r>
              <a:rPr lang="pl-PL" sz="1000" baseline="0"/>
              <a:t> Polsacie i TVN</a:t>
            </a:r>
          </a:p>
          <a:p>
            <a:pPr>
              <a:defRPr/>
            </a:pPr>
            <a:r>
              <a:rPr lang="pl-PL" sz="1000" baseline="0"/>
              <a:t>2014, 2013</a:t>
            </a:r>
            <a:r>
              <a:rPr lang="pl-PL" sz="1000"/>
              <a:t>  w gr. 4+</a:t>
            </a:r>
            <a:endParaRPr lang="en-US" sz="1000"/>
          </a:p>
        </c:rich>
      </c:tx>
      <c:layout>
        <c:manualLayout>
          <c:xMode val="edge"/>
          <c:yMode val="edge"/>
          <c:x val="0.30166447092946169"/>
          <c:y val="2.777777777777788E-2"/>
        </c:manualLayout>
      </c:layout>
    </c:title>
    <c:plotArea>
      <c:layout>
        <c:manualLayout>
          <c:layoutTarget val="inner"/>
          <c:xMode val="edge"/>
          <c:yMode val="edge"/>
          <c:x val="4.3422733077905534E-2"/>
          <c:y val="0.3309857101195694"/>
          <c:w val="0.94380587484035761"/>
          <c:h val="0.39740959463400494"/>
        </c:manualLayout>
      </c:layout>
      <c:barChart>
        <c:barDir val="col"/>
        <c:grouping val="clustered"/>
        <c:ser>
          <c:idx val="0"/>
          <c:order val="0"/>
          <c:tx>
            <c:strRef>
              <c:f>Arkusz5!$A$4</c:f>
              <c:strCache>
                <c:ptCount val="1"/>
                <c:pt idx="0">
                  <c:v>4+</c:v>
                </c:pt>
              </c:strCache>
            </c:strRef>
          </c:tx>
          <c:spPr>
            <a:solidFill>
              <a:schemeClr val="accent1"/>
            </a:solidFill>
          </c:spPr>
          <c:dPt>
            <c:idx val="8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0"/>
            <c:spPr>
              <a:solidFill>
                <a:schemeClr val="accent4"/>
              </a:solidFill>
            </c:spPr>
          </c:dPt>
          <c:dLbls>
            <c:dLbl>
              <c:idx val="5"/>
              <c:layout>
                <c:manualLayout>
                  <c:x val="2.2222222222222265E-2"/>
                  <c:y val="4.6296296296296406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2.7777777777777896E-3"/>
                  <c:y val="1.8518518518518549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 baseline="0"/>
                </a:pPr>
                <a:endParaRPr lang="pl-PL"/>
              </a:p>
            </c:txPr>
            <c:showVal val="1"/>
          </c:dLbls>
          <c:cat>
            <c:strRef>
              <c:f>Arkusz5!$B$3:$L$3</c:f>
              <c:strCache>
                <c:ptCount val="9"/>
                <c:pt idx="0">
                  <c:v>TVP2 2013</c:v>
                </c:pt>
                <c:pt idx="1">
                  <c:v>Polsat 2013</c:v>
                </c:pt>
                <c:pt idx="2">
                  <c:v>TVN 2013</c:v>
                </c:pt>
                <c:pt idx="4">
                  <c:v>TVP2 2014</c:v>
                </c:pt>
                <c:pt idx="5">
                  <c:v>Polsat 2014</c:v>
                </c:pt>
                <c:pt idx="6">
                  <c:v>TVN 2014</c:v>
                </c:pt>
                <c:pt idx="8">
                  <c:v>TVP2 różnica 2014-2013</c:v>
                </c:pt>
              </c:strCache>
            </c:strRef>
          </c:cat>
          <c:val>
            <c:numRef>
              <c:f>Arkusz5!$B$4:$L$4</c:f>
              <c:numCache>
                <c:formatCode>#,##0</c:formatCode>
                <c:ptCount val="11"/>
                <c:pt idx="0">
                  <c:v>1959367</c:v>
                </c:pt>
                <c:pt idx="1">
                  <c:v>4757353</c:v>
                </c:pt>
                <c:pt idx="2">
                  <c:v>1341585</c:v>
                </c:pt>
                <c:pt idx="4">
                  <c:v>3379681</c:v>
                </c:pt>
                <c:pt idx="5">
                  <c:v>2894110</c:v>
                </c:pt>
                <c:pt idx="6">
                  <c:v>1497741</c:v>
                </c:pt>
                <c:pt idx="8">
                  <c:v>1420314</c:v>
                </c:pt>
                <c:pt idx="9">
                  <c:v>-1863243</c:v>
                </c:pt>
                <c:pt idx="10">
                  <c:v>-153156</c:v>
                </c:pt>
              </c:numCache>
            </c:numRef>
          </c:val>
        </c:ser>
        <c:ser>
          <c:idx val="1"/>
          <c:order val="1"/>
          <c:tx>
            <c:strRef>
              <c:f>Arkusz5!$A$5</c:f>
              <c:strCache>
                <c:ptCount val="1"/>
              </c:strCache>
            </c:strRef>
          </c:tx>
          <c:dLbls>
            <c:delete val="1"/>
          </c:dLbls>
          <c:cat>
            <c:strRef>
              <c:f>Arkusz5!$B$3:$L$3</c:f>
              <c:strCache>
                <c:ptCount val="9"/>
                <c:pt idx="0">
                  <c:v>TVP2 2013</c:v>
                </c:pt>
                <c:pt idx="1">
                  <c:v>Polsat 2013</c:v>
                </c:pt>
                <c:pt idx="2">
                  <c:v>TVN 2013</c:v>
                </c:pt>
                <c:pt idx="4">
                  <c:v>TVP2 2014</c:v>
                </c:pt>
                <c:pt idx="5">
                  <c:v>Polsat 2014</c:v>
                </c:pt>
                <c:pt idx="6">
                  <c:v>TVN 2014</c:v>
                </c:pt>
                <c:pt idx="8">
                  <c:v>TVP2 różnica 2014-2013</c:v>
                </c:pt>
              </c:strCache>
            </c:strRef>
          </c:cat>
          <c:val>
            <c:numRef>
              <c:f>Arkusz5!$B$5:$L$5</c:f>
              <c:numCache>
                <c:formatCode>General</c:formatCode>
                <c:ptCount val="11"/>
                <c:pt idx="9">
                  <c:v>0</c:v>
                </c:pt>
              </c:numCache>
            </c:numRef>
          </c:val>
        </c:ser>
        <c:dLbls>
          <c:showVal val="1"/>
        </c:dLbls>
        <c:overlap val="-25"/>
        <c:axId val="64290816"/>
        <c:axId val="64292352"/>
      </c:barChart>
      <c:catAx>
        <c:axId val="6429081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 anchor="ctr" anchorCtr="1"/>
          <a:lstStyle/>
          <a:p>
            <a:pPr>
              <a:defRPr/>
            </a:pPr>
            <a:endParaRPr lang="pl-PL"/>
          </a:p>
        </c:txPr>
        <c:crossAx val="64292352"/>
        <c:crosses val="autoZero"/>
        <c:auto val="1"/>
        <c:lblAlgn val="ctr"/>
        <c:lblOffset val="100"/>
      </c:catAx>
      <c:valAx>
        <c:axId val="64292352"/>
        <c:scaling>
          <c:orientation val="minMax"/>
        </c:scaling>
        <c:delete val="1"/>
        <c:axPos val="l"/>
        <c:numFmt formatCode="#,##0" sourceLinked="1"/>
        <c:tickLblPos val="none"/>
        <c:crossAx val="64290816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3.1294971882514032E-2"/>
          <c:y val="1.6736739116724349E-2"/>
          <c:w val="0.95679662802950882"/>
          <c:h val="0.8547677998391876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TVP1</c:v>
                </c:pt>
              </c:strCache>
            </c:strRef>
          </c:tx>
          <c:spPr>
            <a:ln w="28569">
              <a:solidFill>
                <a:srgbClr val="99CCFF"/>
              </a:solidFill>
              <a:prstDash val="solid"/>
            </a:ln>
          </c:spPr>
          <c:marker>
            <c:symbol val="none"/>
          </c:marker>
          <c:cat>
            <c:numRef>
              <c:f>Sheet1!$A$2:$A$301</c:f>
              <c:numCache>
                <c:formatCode>h:mm;@</c:formatCode>
                <c:ptCount val="300"/>
                <c:pt idx="0">
                  <c:v>0.8333333333333337</c:v>
                </c:pt>
                <c:pt idx="1">
                  <c:v>0.8340277777777777</c:v>
                </c:pt>
                <c:pt idx="2">
                  <c:v>0.83472222222222225</c:v>
                </c:pt>
                <c:pt idx="3">
                  <c:v>0.83541666666666659</c:v>
                </c:pt>
                <c:pt idx="4">
                  <c:v>0.83611111111111114</c:v>
                </c:pt>
                <c:pt idx="5">
                  <c:v>0.83680555555555625</c:v>
                </c:pt>
                <c:pt idx="6">
                  <c:v>0.83750000000000002</c:v>
                </c:pt>
                <c:pt idx="7">
                  <c:v>0.83819444444444524</c:v>
                </c:pt>
                <c:pt idx="8">
                  <c:v>0.83888888888888968</c:v>
                </c:pt>
                <c:pt idx="9">
                  <c:v>0.83958333333333324</c:v>
                </c:pt>
                <c:pt idx="10">
                  <c:v>0.84027777777777779</c:v>
                </c:pt>
                <c:pt idx="11">
                  <c:v>0.84097222222222223</c:v>
                </c:pt>
                <c:pt idx="12">
                  <c:v>0.84166666666666667</c:v>
                </c:pt>
                <c:pt idx="13">
                  <c:v>0.84236111111111101</c:v>
                </c:pt>
                <c:pt idx="14">
                  <c:v>0.84305555555555634</c:v>
                </c:pt>
                <c:pt idx="15">
                  <c:v>0.84375000000000078</c:v>
                </c:pt>
                <c:pt idx="16">
                  <c:v>0.84444444444444511</c:v>
                </c:pt>
                <c:pt idx="17">
                  <c:v>0.84513888888888966</c:v>
                </c:pt>
                <c:pt idx="18">
                  <c:v>0.84583333333333399</c:v>
                </c:pt>
                <c:pt idx="19">
                  <c:v>0.84652777777777777</c:v>
                </c:pt>
                <c:pt idx="20">
                  <c:v>0.84722222222222221</c:v>
                </c:pt>
                <c:pt idx="21">
                  <c:v>0.84791666666666676</c:v>
                </c:pt>
                <c:pt idx="22">
                  <c:v>0.84861111111111165</c:v>
                </c:pt>
                <c:pt idx="23">
                  <c:v>0.84930555555555565</c:v>
                </c:pt>
                <c:pt idx="24">
                  <c:v>0.85000000000000064</c:v>
                </c:pt>
                <c:pt idx="25">
                  <c:v>0.85069444444444575</c:v>
                </c:pt>
                <c:pt idx="26">
                  <c:v>0.85138888888888953</c:v>
                </c:pt>
                <c:pt idx="27">
                  <c:v>0.85208333333333364</c:v>
                </c:pt>
                <c:pt idx="28">
                  <c:v>0.85277777777777775</c:v>
                </c:pt>
                <c:pt idx="29">
                  <c:v>0.8534722222222223</c:v>
                </c:pt>
                <c:pt idx="30">
                  <c:v>0.85416666666666652</c:v>
                </c:pt>
                <c:pt idx="31">
                  <c:v>0.85486111111111163</c:v>
                </c:pt>
                <c:pt idx="32">
                  <c:v>0.85555555555555562</c:v>
                </c:pt>
                <c:pt idx="33">
                  <c:v>0.85625000000000062</c:v>
                </c:pt>
                <c:pt idx="34">
                  <c:v>0.85694444444444529</c:v>
                </c:pt>
                <c:pt idx="35">
                  <c:v>0.85763888888888984</c:v>
                </c:pt>
                <c:pt idx="36">
                  <c:v>0.85833333333333361</c:v>
                </c:pt>
                <c:pt idx="37">
                  <c:v>0.85902777777777783</c:v>
                </c:pt>
                <c:pt idx="38">
                  <c:v>0.85972222222222261</c:v>
                </c:pt>
                <c:pt idx="39">
                  <c:v>0.8604166666666665</c:v>
                </c:pt>
                <c:pt idx="40">
                  <c:v>0.8611111111111116</c:v>
                </c:pt>
                <c:pt idx="41">
                  <c:v>0.86180555555555638</c:v>
                </c:pt>
                <c:pt idx="42">
                  <c:v>0.86249999999999993</c:v>
                </c:pt>
                <c:pt idx="43">
                  <c:v>0.86319444444444515</c:v>
                </c:pt>
                <c:pt idx="44">
                  <c:v>0.86388888888888982</c:v>
                </c:pt>
                <c:pt idx="45">
                  <c:v>0.8645833333333337</c:v>
                </c:pt>
                <c:pt idx="46">
                  <c:v>0.8652777777777777</c:v>
                </c:pt>
                <c:pt idx="47">
                  <c:v>0.86597222222222225</c:v>
                </c:pt>
                <c:pt idx="48">
                  <c:v>0.8666666666666667</c:v>
                </c:pt>
                <c:pt idx="49">
                  <c:v>0.86736111111111114</c:v>
                </c:pt>
                <c:pt idx="50">
                  <c:v>0.86805555555555625</c:v>
                </c:pt>
                <c:pt idx="51">
                  <c:v>0.86875000000000091</c:v>
                </c:pt>
                <c:pt idx="52">
                  <c:v>0.86944444444444524</c:v>
                </c:pt>
                <c:pt idx="53">
                  <c:v>0.87013888888888968</c:v>
                </c:pt>
                <c:pt idx="54">
                  <c:v>0.87083333333333401</c:v>
                </c:pt>
                <c:pt idx="55">
                  <c:v>0.87152777777777779</c:v>
                </c:pt>
                <c:pt idx="56">
                  <c:v>0.87222222222222223</c:v>
                </c:pt>
                <c:pt idx="57">
                  <c:v>0.87291666666666667</c:v>
                </c:pt>
                <c:pt idx="58">
                  <c:v>0.87361111111111178</c:v>
                </c:pt>
                <c:pt idx="59">
                  <c:v>0.87430555555555634</c:v>
                </c:pt>
                <c:pt idx="60">
                  <c:v>0.87500000000000078</c:v>
                </c:pt>
                <c:pt idx="61">
                  <c:v>0.87569444444444577</c:v>
                </c:pt>
                <c:pt idx="62">
                  <c:v>0.87638888888888966</c:v>
                </c:pt>
                <c:pt idx="63">
                  <c:v>0.87708333333333399</c:v>
                </c:pt>
                <c:pt idx="64">
                  <c:v>0.87777777777777843</c:v>
                </c:pt>
                <c:pt idx="65">
                  <c:v>0.87847222222222221</c:v>
                </c:pt>
                <c:pt idx="66">
                  <c:v>0.87916666666666676</c:v>
                </c:pt>
                <c:pt idx="67">
                  <c:v>0.87986111111111165</c:v>
                </c:pt>
                <c:pt idx="68">
                  <c:v>0.88055555555555554</c:v>
                </c:pt>
                <c:pt idx="69">
                  <c:v>0.88124999999999998</c:v>
                </c:pt>
                <c:pt idx="70">
                  <c:v>0.88194444444444464</c:v>
                </c:pt>
                <c:pt idx="71">
                  <c:v>0.88263888888888953</c:v>
                </c:pt>
                <c:pt idx="72">
                  <c:v>0.8833333333333333</c:v>
                </c:pt>
                <c:pt idx="73">
                  <c:v>0.88402777777777752</c:v>
                </c:pt>
                <c:pt idx="74">
                  <c:v>0.8847222222222223</c:v>
                </c:pt>
                <c:pt idx="75">
                  <c:v>0.88541666666666585</c:v>
                </c:pt>
                <c:pt idx="76">
                  <c:v>0.88611111111111107</c:v>
                </c:pt>
                <c:pt idx="77">
                  <c:v>0.88680555555555562</c:v>
                </c:pt>
                <c:pt idx="78">
                  <c:v>0.88750000000000007</c:v>
                </c:pt>
                <c:pt idx="79">
                  <c:v>0.88819444444444462</c:v>
                </c:pt>
                <c:pt idx="80">
                  <c:v>0.88888888888888884</c:v>
                </c:pt>
                <c:pt idx="81">
                  <c:v>0.88958333333333339</c:v>
                </c:pt>
                <c:pt idx="82">
                  <c:v>0.8902777777777775</c:v>
                </c:pt>
                <c:pt idx="83">
                  <c:v>0.89097222222222217</c:v>
                </c:pt>
                <c:pt idx="84">
                  <c:v>0.8916666666666665</c:v>
                </c:pt>
                <c:pt idx="85">
                  <c:v>0.89236111111111116</c:v>
                </c:pt>
                <c:pt idx="86">
                  <c:v>0.8930555555555556</c:v>
                </c:pt>
                <c:pt idx="87">
                  <c:v>0.89374999999999993</c:v>
                </c:pt>
                <c:pt idx="88">
                  <c:v>0.8944444444444446</c:v>
                </c:pt>
                <c:pt idx="89">
                  <c:v>0.89513888888888893</c:v>
                </c:pt>
                <c:pt idx="90">
                  <c:v>0.8958333333333337</c:v>
                </c:pt>
                <c:pt idx="91">
                  <c:v>0.89652777777777759</c:v>
                </c:pt>
                <c:pt idx="92">
                  <c:v>0.89722222222222159</c:v>
                </c:pt>
                <c:pt idx="93">
                  <c:v>0.89791666666666659</c:v>
                </c:pt>
                <c:pt idx="94">
                  <c:v>0.89861111111111114</c:v>
                </c:pt>
                <c:pt idx="95">
                  <c:v>0.89930555555555569</c:v>
                </c:pt>
                <c:pt idx="96">
                  <c:v>0.9</c:v>
                </c:pt>
                <c:pt idx="97">
                  <c:v>0.90069444444444524</c:v>
                </c:pt>
                <c:pt idx="98">
                  <c:v>0.90138888888888891</c:v>
                </c:pt>
                <c:pt idx="99">
                  <c:v>0.90208333333333324</c:v>
                </c:pt>
                <c:pt idx="100">
                  <c:v>0.90277777777777779</c:v>
                </c:pt>
                <c:pt idx="101">
                  <c:v>0.90347222222222157</c:v>
                </c:pt>
                <c:pt idx="102">
                  <c:v>0.90416666666666656</c:v>
                </c:pt>
                <c:pt idx="103">
                  <c:v>0.90486111111111101</c:v>
                </c:pt>
                <c:pt idx="104">
                  <c:v>0.90555555555555567</c:v>
                </c:pt>
                <c:pt idx="105">
                  <c:v>0.90625</c:v>
                </c:pt>
                <c:pt idx="106">
                  <c:v>0.90694444444444511</c:v>
                </c:pt>
                <c:pt idx="107">
                  <c:v>0.90763888888888966</c:v>
                </c:pt>
                <c:pt idx="108">
                  <c:v>0.90833333333333333</c:v>
                </c:pt>
                <c:pt idx="109">
                  <c:v>0.90902777777777777</c:v>
                </c:pt>
                <c:pt idx="110">
                  <c:v>0.90972222222222221</c:v>
                </c:pt>
                <c:pt idx="111">
                  <c:v>0.91041666666666599</c:v>
                </c:pt>
                <c:pt idx="112">
                  <c:v>0.91111111111111109</c:v>
                </c:pt>
                <c:pt idx="113">
                  <c:v>0.91180555555555565</c:v>
                </c:pt>
                <c:pt idx="114">
                  <c:v>0.91249999999999998</c:v>
                </c:pt>
                <c:pt idx="115">
                  <c:v>0.91319444444444464</c:v>
                </c:pt>
                <c:pt idx="116">
                  <c:v>0.91388888888888953</c:v>
                </c:pt>
                <c:pt idx="117">
                  <c:v>0.9145833333333333</c:v>
                </c:pt>
                <c:pt idx="118">
                  <c:v>0.91527777777777752</c:v>
                </c:pt>
                <c:pt idx="119">
                  <c:v>0.9159722222222223</c:v>
                </c:pt>
                <c:pt idx="120">
                  <c:v>0.91666666666666652</c:v>
                </c:pt>
                <c:pt idx="121">
                  <c:v>0.91736111111111107</c:v>
                </c:pt>
                <c:pt idx="122">
                  <c:v>0.91805555555555562</c:v>
                </c:pt>
                <c:pt idx="123">
                  <c:v>0.91875000000000062</c:v>
                </c:pt>
                <c:pt idx="124">
                  <c:v>0.91944444444444462</c:v>
                </c:pt>
                <c:pt idx="125">
                  <c:v>0.92013888888888884</c:v>
                </c:pt>
                <c:pt idx="126">
                  <c:v>0.92083333333333361</c:v>
                </c:pt>
                <c:pt idx="127">
                  <c:v>0.9215277777777775</c:v>
                </c:pt>
                <c:pt idx="128">
                  <c:v>0.92222222222222217</c:v>
                </c:pt>
                <c:pt idx="129">
                  <c:v>0.9229166666666665</c:v>
                </c:pt>
                <c:pt idx="130">
                  <c:v>0.9236111111111116</c:v>
                </c:pt>
                <c:pt idx="131">
                  <c:v>0.9243055555555556</c:v>
                </c:pt>
                <c:pt idx="132">
                  <c:v>0.92499999999999993</c:v>
                </c:pt>
                <c:pt idx="133">
                  <c:v>0.92569444444444515</c:v>
                </c:pt>
                <c:pt idx="134">
                  <c:v>0.92638888888888893</c:v>
                </c:pt>
                <c:pt idx="135">
                  <c:v>0.9270833333333337</c:v>
                </c:pt>
                <c:pt idx="136">
                  <c:v>0.9277777777777777</c:v>
                </c:pt>
                <c:pt idx="137">
                  <c:v>0.92847222222222159</c:v>
                </c:pt>
                <c:pt idx="138">
                  <c:v>0.92916666666666659</c:v>
                </c:pt>
                <c:pt idx="139">
                  <c:v>0.92986111111111114</c:v>
                </c:pt>
                <c:pt idx="140">
                  <c:v>0.93055555555555569</c:v>
                </c:pt>
                <c:pt idx="141">
                  <c:v>0.93125000000000002</c:v>
                </c:pt>
                <c:pt idx="142">
                  <c:v>0.93194444444444524</c:v>
                </c:pt>
                <c:pt idx="143">
                  <c:v>0.93263888888888968</c:v>
                </c:pt>
                <c:pt idx="144">
                  <c:v>0.93333333333333324</c:v>
                </c:pt>
                <c:pt idx="145">
                  <c:v>0.93402777777777779</c:v>
                </c:pt>
                <c:pt idx="146">
                  <c:v>0.93472222222222223</c:v>
                </c:pt>
                <c:pt idx="147">
                  <c:v>0.93541666666666656</c:v>
                </c:pt>
                <c:pt idx="148">
                  <c:v>0.93611111111111101</c:v>
                </c:pt>
                <c:pt idx="149">
                  <c:v>0.93680555555555634</c:v>
                </c:pt>
                <c:pt idx="150">
                  <c:v>0.9375</c:v>
                </c:pt>
                <c:pt idx="151">
                  <c:v>0.93819444444444511</c:v>
                </c:pt>
                <c:pt idx="152">
                  <c:v>0.93888888888888966</c:v>
                </c:pt>
                <c:pt idx="153">
                  <c:v>0.93958333333333333</c:v>
                </c:pt>
                <c:pt idx="154">
                  <c:v>0.94027777777777777</c:v>
                </c:pt>
                <c:pt idx="155">
                  <c:v>0.94097222222222221</c:v>
                </c:pt>
                <c:pt idx="156">
                  <c:v>0.94166666666666676</c:v>
                </c:pt>
                <c:pt idx="157">
                  <c:v>0.94236111111111109</c:v>
                </c:pt>
                <c:pt idx="158">
                  <c:v>0.94305555555555565</c:v>
                </c:pt>
                <c:pt idx="159">
                  <c:v>0.94375000000000064</c:v>
                </c:pt>
                <c:pt idx="160">
                  <c:v>0.94444444444444464</c:v>
                </c:pt>
                <c:pt idx="161">
                  <c:v>0.94513888888888953</c:v>
                </c:pt>
                <c:pt idx="162">
                  <c:v>0.94583333333333364</c:v>
                </c:pt>
                <c:pt idx="163">
                  <c:v>0.94652777777777752</c:v>
                </c:pt>
                <c:pt idx="164">
                  <c:v>0.9472222222222223</c:v>
                </c:pt>
                <c:pt idx="165">
                  <c:v>0.94791666666666652</c:v>
                </c:pt>
                <c:pt idx="166">
                  <c:v>0.94861111111111163</c:v>
                </c:pt>
                <c:pt idx="167">
                  <c:v>0.94930555555555562</c:v>
                </c:pt>
                <c:pt idx="168">
                  <c:v>0.95000000000000062</c:v>
                </c:pt>
                <c:pt idx="169">
                  <c:v>0.95069444444444529</c:v>
                </c:pt>
                <c:pt idx="170">
                  <c:v>0.95138888888888884</c:v>
                </c:pt>
                <c:pt idx="171">
                  <c:v>0.95208333333333361</c:v>
                </c:pt>
                <c:pt idx="172">
                  <c:v>0.95277777777777783</c:v>
                </c:pt>
                <c:pt idx="173">
                  <c:v>0.95347222222222217</c:v>
                </c:pt>
                <c:pt idx="174">
                  <c:v>0.9541666666666665</c:v>
                </c:pt>
                <c:pt idx="175">
                  <c:v>0.9548611111111116</c:v>
                </c:pt>
                <c:pt idx="176">
                  <c:v>0.9555555555555556</c:v>
                </c:pt>
                <c:pt idx="177">
                  <c:v>0.95624999999999993</c:v>
                </c:pt>
                <c:pt idx="178">
                  <c:v>0.95694444444444515</c:v>
                </c:pt>
                <c:pt idx="179">
                  <c:v>0.95763888888888982</c:v>
                </c:pt>
                <c:pt idx="180">
                  <c:v>0.9583333333333337</c:v>
                </c:pt>
                <c:pt idx="181">
                  <c:v>0.9590277777777777</c:v>
                </c:pt>
                <c:pt idx="182">
                  <c:v>0.95972222222222225</c:v>
                </c:pt>
                <c:pt idx="183">
                  <c:v>0.96041666666666659</c:v>
                </c:pt>
                <c:pt idx="184">
                  <c:v>0.96111111111111114</c:v>
                </c:pt>
                <c:pt idx="185">
                  <c:v>0.96180555555555625</c:v>
                </c:pt>
                <c:pt idx="186">
                  <c:v>0.96250000000000002</c:v>
                </c:pt>
                <c:pt idx="187">
                  <c:v>0.96319444444444524</c:v>
                </c:pt>
                <c:pt idx="188">
                  <c:v>0.96388888888888968</c:v>
                </c:pt>
                <c:pt idx="189">
                  <c:v>0.96458333333333324</c:v>
                </c:pt>
                <c:pt idx="190">
                  <c:v>0.96527777777777779</c:v>
                </c:pt>
                <c:pt idx="191">
                  <c:v>0.96597222222222223</c:v>
                </c:pt>
                <c:pt idx="192">
                  <c:v>0.96666666666666667</c:v>
                </c:pt>
                <c:pt idx="193">
                  <c:v>0.96736111111111101</c:v>
                </c:pt>
                <c:pt idx="194">
                  <c:v>0.96805555555555634</c:v>
                </c:pt>
                <c:pt idx="195">
                  <c:v>0.96875000000000078</c:v>
                </c:pt>
                <c:pt idx="196">
                  <c:v>0.96944444444444511</c:v>
                </c:pt>
                <c:pt idx="197">
                  <c:v>0.97013888888888966</c:v>
                </c:pt>
                <c:pt idx="198">
                  <c:v>0.97083333333333399</c:v>
                </c:pt>
                <c:pt idx="199">
                  <c:v>0.97152777777777777</c:v>
                </c:pt>
                <c:pt idx="200">
                  <c:v>0.97222222222222221</c:v>
                </c:pt>
                <c:pt idx="201">
                  <c:v>0.97291666666666676</c:v>
                </c:pt>
                <c:pt idx="202">
                  <c:v>0.97361111111111165</c:v>
                </c:pt>
                <c:pt idx="203">
                  <c:v>0.97430555555555565</c:v>
                </c:pt>
                <c:pt idx="204">
                  <c:v>0.97500000000000064</c:v>
                </c:pt>
                <c:pt idx="205">
                  <c:v>0.97569444444444575</c:v>
                </c:pt>
                <c:pt idx="206">
                  <c:v>0.97638888888888953</c:v>
                </c:pt>
                <c:pt idx="207">
                  <c:v>0.97708333333333364</c:v>
                </c:pt>
                <c:pt idx="208">
                  <c:v>0.97777777777777775</c:v>
                </c:pt>
                <c:pt idx="209">
                  <c:v>0.9784722222222223</c:v>
                </c:pt>
                <c:pt idx="210">
                  <c:v>0.97916666666666652</c:v>
                </c:pt>
                <c:pt idx="211">
                  <c:v>0.97986111111111163</c:v>
                </c:pt>
                <c:pt idx="212">
                  <c:v>0.98055555555555551</c:v>
                </c:pt>
                <c:pt idx="213">
                  <c:v>0.98125000000000007</c:v>
                </c:pt>
                <c:pt idx="214">
                  <c:v>0.98194444444444462</c:v>
                </c:pt>
                <c:pt idx="215">
                  <c:v>0.98263888888888884</c:v>
                </c:pt>
                <c:pt idx="216">
                  <c:v>0.98333333333333339</c:v>
                </c:pt>
                <c:pt idx="217">
                  <c:v>0.9840277777777775</c:v>
                </c:pt>
                <c:pt idx="218">
                  <c:v>0.98472222222222217</c:v>
                </c:pt>
                <c:pt idx="219">
                  <c:v>0.98541666666666561</c:v>
                </c:pt>
                <c:pt idx="220">
                  <c:v>0.98611111111111116</c:v>
                </c:pt>
                <c:pt idx="221">
                  <c:v>0.9868055555555556</c:v>
                </c:pt>
                <c:pt idx="222">
                  <c:v>0.98749999999999949</c:v>
                </c:pt>
                <c:pt idx="223">
                  <c:v>0.9881944444444446</c:v>
                </c:pt>
                <c:pt idx="224">
                  <c:v>0.98888888888888893</c:v>
                </c:pt>
                <c:pt idx="225">
                  <c:v>0.98958333333333337</c:v>
                </c:pt>
                <c:pt idx="226">
                  <c:v>0.99027777777777759</c:v>
                </c:pt>
                <c:pt idx="227">
                  <c:v>0.99097222222222159</c:v>
                </c:pt>
                <c:pt idx="228">
                  <c:v>0.99166666666666659</c:v>
                </c:pt>
                <c:pt idx="229">
                  <c:v>0.99236111111111058</c:v>
                </c:pt>
                <c:pt idx="230">
                  <c:v>0.99305555555555569</c:v>
                </c:pt>
                <c:pt idx="231">
                  <c:v>0.99375000000000002</c:v>
                </c:pt>
                <c:pt idx="232">
                  <c:v>0.99444444444444469</c:v>
                </c:pt>
                <c:pt idx="233">
                  <c:v>0.99513888888888891</c:v>
                </c:pt>
                <c:pt idx="234">
                  <c:v>0.99583333333333324</c:v>
                </c:pt>
                <c:pt idx="235">
                  <c:v>0.99652777777777757</c:v>
                </c:pt>
                <c:pt idx="236">
                  <c:v>0.99722222222222157</c:v>
                </c:pt>
                <c:pt idx="237">
                  <c:v>0.99791666666666656</c:v>
                </c:pt>
                <c:pt idx="238">
                  <c:v>0.99861111111111101</c:v>
                </c:pt>
                <c:pt idx="239">
                  <c:v>0.99930555555555567</c:v>
                </c:pt>
                <c:pt idx="240">
                  <c:v>1</c:v>
                </c:pt>
                <c:pt idx="241">
                  <c:v>1.0006944444444428</c:v>
                </c:pt>
                <c:pt idx="242">
                  <c:v>1.0013888888888889</c:v>
                </c:pt>
                <c:pt idx="243">
                  <c:v>1.0020833333333341</c:v>
                </c:pt>
                <c:pt idx="244">
                  <c:v>1.002777777777778</c:v>
                </c:pt>
                <c:pt idx="245">
                  <c:v>1.0034722222222219</c:v>
                </c:pt>
                <c:pt idx="246">
                  <c:v>1.0041666666666667</c:v>
                </c:pt>
                <c:pt idx="247">
                  <c:v>1.0048611111111112</c:v>
                </c:pt>
                <c:pt idx="248">
                  <c:v>1.0055555555555555</c:v>
                </c:pt>
                <c:pt idx="249">
                  <c:v>1.0062499999999999</c:v>
                </c:pt>
                <c:pt idx="250">
                  <c:v>1.0069444444444438</c:v>
                </c:pt>
                <c:pt idx="251">
                  <c:v>1.007638888888889</c:v>
                </c:pt>
                <c:pt idx="252">
                  <c:v>1.0083333333333333</c:v>
                </c:pt>
                <c:pt idx="253">
                  <c:v>1.0090277777777776</c:v>
                </c:pt>
                <c:pt idx="254">
                  <c:v>1.0097222222222209</c:v>
                </c:pt>
                <c:pt idx="255">
                  <c:v>1.0104166666666667</c:v>
                </c:pt>
                <c:pt idx="256">
                  <c:v>1.0111111111111111</c:v>
                </c:pt>
                <c:pt idx="257">
                  <c:v>1.0118055555555556</c:v>
                </c:pt>
                <c:pt idx="258">
                  <c:v>1.0125</c:v>
                </c:pt>
                <c:pt idx="259">
                  <c:v>1.0131944444444427</c:v>
                </c:pt>
                <c:pt idx="260">
                  <c:v>1.0138888888888888</c:v>
                </c:pt>
                <c:pt idx="261">
                  <c:v>1.0145833333333341</c:v>
                </c:pt>
                <c:pt idx="262">
                  <c:v>1.0152777777777777</c:v>
                </c:pt>
                <c:pt idx="263">
                  <c:v>1.0159722222222218</c:v>
                </c:pt>
                <c:pt idx="264">
                  <c:v>1.0166666666666666</c:v>
                </c:pt>
                <c:pt idx="265">
                  <c:v>1.0173611111111112</c:v>
                </c:pt>
                <c:pt idx="266">
                  <c:v>1.0180555555555568</c:v>
                </c:pt>
                <c:pt idx="267">
                  <c:v>1.01875</c:v>
                </c:pt>
                <c:pt idx="268">
                  <c:v>1.019444444444443</c:v>
                </c:pt>
                <c:pt idx="269">
                  <c:v>1.0201388888888889</c:v>
                </c:pt>
                <c:pt idx="270">
                  <c:v>1.0208333333333333</c:v>
                </c:pt>
                <c:pt idx="271">
                  <c:v>1.0215277777777778</c:v>
                </c:pt>
                <c:pt idx="272">
                  <c:v>1.0222222222222224</c:v>
                </c:pt>
                <c:pt idx="273">
                  <c:v>1.0229166666666667</c:v>
                </c:pt>
                <c:pt idx="274">
                  <c:v>1.023611111111111</c:v>
                </c:pt>
                <c:pt idx="275">
                  <c:v>1.024305555555556</c:v>
                </c:pt>
                <c:pt idx="276">
                  <c:v>1.0249999999999988</c:v>
                </c:pt>
                <c:pt idx="277">
                  <c:v>1.0256944444444422</c:v>
                </c:pt>
                <c:pt idx="278">
                  <c:v>1.0263888888888901</c:v>
                </c:pt>
                <c:pt idx="279">
                  <c:v>1.0270833333333333</c:v>
                </c:pt>
                <c:pt idx="280">
                  <c:v>1.0277777777777779</c:v>
                </c:pt>
                <c:pt idx="281">
                  <c:v>1.0284722222222222</c:v>
                </c:pt>
                <c:pt idx="282">
                  <c:v>1.0291666666666666</c:v>
                </c:pt>
                <c:pt idx="283">
                  <c:v>1.0298611111111098</c:v>
                </c:pt>
                <c:pt idx="284">
                  <c:v>1.0305555555555561</c:v>
                </c:pt>
                <c:pt idx="285">
                  <c:v>1.03125</c:v>
                </c:pt>
                <c:pt idx="286">
                  <c:v>1.0319444444444428</c:v>
                </c:pt>
                <c:pt idx="287">
                  <c:v>1.0326388888888889</c:v>
                </c:pt>
                <c:pt idx="288">
                  <c:v>1.0333333333333334</c:v>
                </c:pt>
                <c:pt idx="289">
                  <c:v>1.034027777777778</c:v>
                </c:pt>
                <c:pt idx="290">
                  <c:v>1.0347222222222219</c:v>
                </c:pt>
                <c:pt idx="291">
                  <c:v>1.0354166666666667</c:v>
                </c:pt>
                <c:pt idx="292">
                  <c:v>1.0361111111111121</c:v>
                </c:pt>
                <c:pt idx="293">
                  <c:v>1.0368055555555555</c:v>
                </c:pt>
                <c:pt idx="294">
                  <c:v>1.0374999999999985</c:v>
                </c:pt>
                <c:pt idx="295">
                  <c:v>1.0381944444444438</c:v>
                </c:pt>
                <c:pt idx="296">
                  <c:v>1.0388888888888901</c:v>
                </c:pt>
                <c:pt idx="297">
                  <c:v>1.0395833333333333</c:v>
                </c:pt>
                <c:pt idx="298">
                  <c:v>1.0402777777777781</c:v>
                </c:pt>
                <c:pt idx="299">
                  <c:v>1.0409722222222222</c:v>
                </c:pt>
              </c:numCache>
            </c:numRef>
          </c:cat>
          <c:val>
            <c:numRef>
              <c:f>Sheet1!$B$2:$B$301</c:f>
              <c:numCache>
                <c:formatCode>General</c:formatCode>
                <c:ptCount val="300"/>
                <c:pt idx="0">
                  <c:v>20.56</c:v>
                </c:pt>
                <c:pt idx="1">
                  <c:v>20.39</c:v>
                </c:pt>
                <c:pt idx="2">
                  <c:v>20.6</c:v>
                </c:pt>
                <c:pt idx="3">
                  <c:v>20.57</c:v>
                </c:pt>
                <c:pt idx="4">
                  <c:v>20.16</c:v>
                </c:pt>
                <c:pt idx="5">
                  <c:v>20.02</c:v>
                </c:pt>
                <c:pt idx="6">
                  <c:v>20.14</c:v>
                </c:pt>
                <c:pt idx="7">
                  <c:v>19.72</c:v>
                </c:pt>
                <c:pt idx="8">
                  <c:v>19.329999999999988</c:v>
                </c:pt>
                <c:pt idx="9">
                  <c:v>19.5</c:v>
                </c:pt>
                <c:pt idx="10">
                  <c:v>16.579999999999988</c:v>
                </c:pt>
                <c:pt idx="11">
                  <c:v>16.260000000000002</c:v>
                </c:pt>
                <c:pt idx="12">
                  <c:v>16.32</c:v>
                </c:pt>
                <c:pt idx="13">
                  <c:v>16.68</c:v>
                </c:pt>
                <c:pt idx="14">
                  <c:v>17.45</c:v>
                </c:pt>
                <c:pt idx="15">
                  <c:v>14.49</c:v>
                </c:pt>
                <c:pt idx="16">
                  <c:v>12.870000000000006</c:v>
                </c:pt>
                <c:pt idx="17">
                  <c:v>11.870000000000006</c:v>
                </c:pt>
                <c:pt idx="18">
                  <c:v>12.1</c:v>
                </c:pt>
                <c:pt idx="19">
                  <c:v>12.3</c:v>
                </c:pt>
                <c:pt idx="20">
                  <c:v>12.26</c:v>
                </c:pt>
                <c:pt idx="21">
                  <c:v>10.36000000000001</c:v>
                </c:pt>
                <c:pt idx="22">
                  <c:v>8.66</c:v>
                </c:pt>
                <c:pt idx="23">
                  <c:v>7.95</c:v>
                </c:pt>
                <c:pt idx="24">
                  <c:v>7.24</c:v>
                </c:pt>
                <c:pt idx="25">
                  <c:v>6.9300000000000024</c:v>
                </c:pt>
                <c:pt idx="26">
                  <c:v>6.8</c:v>
                </c:pt>
                <c:pt idx="27">
                  <c:v>6.55</c:v>
                </c:pt>
                <c:pt idx="28">
                  <c:v>6.3599999999999985</c:v>
                </c:pt>
                <c:pt idx="29">
                  <c:v>6.74</c:v>
                </c:pt>
                <c:pt idx="30">
                  <c:v>6.42</c:v>
                </c:pt>
                <c:pt idx="31">
                  <c:v>6.72</c:v>
                </c:pt>
                <c:pt idx="32">
                  <c:v>6.1899999999999995</c:v>
                </c:pt>
                <c:pt idx="33">
                  <c:v>7.18</c:v>
                </c:pt>
                <c:pt idx="34">
                  <c:v>7.31</c:v>
                </c:pt>
                <c:pt idx="35">
                  <c:v>7.39</c:v>
                </c:pt>
                <c:pt idx="36">
                  <c:v>7.89</c:v>
                </c:pt>
                <c:pt idx="37">
                  <c:v>8.3000000000000007</c:v>
                </c:pt>
                <c:pt idx="38">
                  <c:v>8.6300000000000008</c:v>
                </c:pt>
                <c:pt idx="39">
                  <c:v>8.19</c:v>
                </c:pt>
                <c:pt idx="40">
                  <c:v>8.82</c:v>
                </c:pt>
                <c:pt idx="41">
                  <c:v>9.19</c:v>
                </c:pt>
                <c:pt idx="42">
                  <c:v>9.620000000000001</c:v>
                </c:pt>
                <c:pt idx="43">
                  <c:v>10.040000000000001</c:v>
                </c:pt>
                <c:pt idx="44">
                  <c:v>9.2800000000000011</c:v>
                </c:pt>
                <c:pt idx="45">
                  <c:v>9.620000000000001</c:v>
                </c:pt>
                <c:pt idx="46">
                  <c:v>9.67</c:v>
                </c:pt>
                <c:pt idx="47">
                  <c:v>9.9</c:v>
                </c:pt>
                <c:pt idx="48">
                  <c:v>10.130000000000001</c:v>
                </c:pt>
                <c:pt idx="49">
                  <c:v>10</c:v>
                </c:pt>
                <c:pt idx="50">
                  <c:v>9.8800000000000008</c:v>
                </c:pt>
                <c:pt idx="51">
                  <c:v>10.120000000000001</c:v>
                </c:pt>
                <c:pt idx="52">
                  <c:v>10.17</c:v>
                </c:pt>
                <c:pt idx="53">
                  <c:v>10.5</c:v>
                </c:pt>
                <c:pt idx="54">
                  <c:v>10.52</c:v>
                </c:pt>
                <c:pt idx="55">
                  <c:v>10.74</c:v>
                </c:pt>
                <c:pt idx="56">
                  <c:v>10.92</c:v>
                </c:pt>
                <c:pt idx="57">
                  <c:v>10.8</c:v>
                </c:pt>
                <c:pt idx="58">
                  <c:v>10.32</c:v>
                </c:pt>
                <c:pt idx="59">
                  <c:v>10.46</c:v>
                </c:pt>
                <c:pt idx="60">
                  <c:v>11.4</c:v>
                </c:pt>
                <c:pt idx="61">
                  <c:v>11.65</c:v>
                </c:pt>
                <c:pt idx="62">
                  <c:v>11.59</c:v>
                </c:pt>
                <c:pt idx="63">
                  <c:v>11.71</c:v>
                </c:pt>
                <c:pt idx="64">
                  <c:v>11.57</c:v>
                </c:pt>
                <c:pt idx="65">
                  <c:v>12.370000000000006</c:v>
                </c:pt>
                <c:pt idx="66">
                  <c:v>12.05</c:v>
                </c:pt>
                <c:pt idx="67">
                  <c:v>11.83</c:v>
                </c:pt>
                <c:pt idx="68">
                  <c:v>12.11</c:v>
                </c:pt>
                <c:pt idx="69">
                  <c:v>12.08</c:v>
                </c:pt>
                <c:pt idx="70">
                  <c:v>11.85000000000001</c:v>
                </c:pt>
                <c:pt idx="71">
                  <c:v>11.62</c:v>
                </c:pt>
                <c:pt idx="72">
                  <c:v>11.5</c:v>
                </c:pt>
                <c:pt idx="73">
                  <c:v>11.8</c:v>
                </c:pt>
                <c:pt idx="74">
                  <c:v>11.93</c:v>
                </c:pt>
                <c:pt idx="75">
                  <c:v>12.4</c:v>
                </c:pt>
                <c:pt idx="76">
                  <c:v>12.41</c:v>
                </c:pt>
                <c:pt idx="77">
                  <c:v>12.61</c:v>
                </c:pt>
                <c:pt idx="78">
                  <c:v>12.48</c:v>
                </c:pt>
                <c:pt idx="79">
                  <c:v>12.61</c:v>
                </c:pt>
                <c:pt idx="80">
                  <c:v>12.16</c:v>
                </c:pt>
                <c:pt idx="81">
                  <c:v>12.29</c:v>
                </c:pt>
                <c:pt idx="82">
                  <c:v>12.23</c:v>
                </c:pt>
                <c:pt idx="83">
                  <c:v>12.22</c:v>
                </c:pt>
                <c:pt idx="84">
                  <c:v>12.58</c:v>
                </c:pt>
                <c:pt idx="85">
                  <c:v>12.72</c:v>
                </c:pt>
                <c:pt idx="86">
                  <c:v>13.3</c:v>
                </c:pt>
                <c:pt idx="87">
                  <c:v>13.55</c:v>
                </c:pt>
                <c:pt idx="88">
                  <c:v>13.66</c:v>
                </c:pt>
                <c:pt idx="89">
                  <c:v>13.27</c:v>
                </c:pt>
                <c:pt idx="90">
                  <c:v>13.34</c:v>
                </c:pt>
                <c:pt idx="91">
                  <c:v>13.31</c:v>
                </c:pt>
                <c:pt idx="92">
                  <c:v>13.27</c:v>
                </c:pt>
                <c:pt idx="93">
                  <c:v>12.91</c:v>
                </c:pt>
                <c:pt idx="94">
                  <c:v>12.82</c:v>
                </c:pt>
                <c:pt idx="95">
                  <c:v>12.370000000000006</c:v>
                </c:pt>
                <c:pt idx="96">
                  <c:v>12.43</c:v>
                </c:pt>
                <c:pt idx="97">
                  <c:v>12.18</c:v>
                </c:pt>
                <c:pt idx="98">
                  <c:v>12.21</c:v>
                </c:pt>
                <c:pt idx="99">
                  <c:v>12.18</c:v>
                </c:pt>
                <c:pt idx="100">
                  <c:v>12.15</c:v>
                </c:pt>
                <c:pt idx="101">
                  <c:v>11.97</c:v>
                </c:pt>
                <c:pt idx="102">
                  <c:v>12.2</c:v>
                </c:pt>
                <c:pt idx="103">
                  <c:v>12.370000000000006</c:v>
                </c:pt>
                <c:pt idx="104">
                  <c:v>12.15</c:v>
                </c:pt>
                <c:pt idx="105">
                  <c:v>12.19</c:v>
                </c:pt>
                <c:pt idx="106">
                  <c:v>11.91</c:v>
                </c:pt>
                <c:pt idx="107">
                  <c:v>12.15</c:v>
                </c:pt>
                <c:pt idx="108">
                  <c:v>12.07</c:v>
                </c:pt>
                <c:pt idx="109">
                  <c:v>12.53</c:v>
                </c:pt>
                <c:pt idx="110">
                  <c:v>12.84</c:v>
                </c:pt>
                <c:pt idx="111">
                  <c:v>13.98</c:v>
                </c:pt>
                <c:pt idx="112">
                  <c:v>13.11</c:v>
                </c:pt>
                <c:pt idx="113">
                  <c:v>13.21</c:v>
                </c:pt>
                <c:pt idx="114">
                  <c:v>12.84</c:v>
                </c:pt>
                <c:pt idx="115">
                  <c:v>13.23</c:v>
                </c:pt>
                <c:pt idx="116">
                  <c:v>12.67</c:v>
                </c:pt>
                <c:pt idx="117">
                  <c:v>12.7</c:v>
                </c:pt>
                <c:pt idx="118">
                  <c:v>13.08</c:v>
                </c:pt>
                <c:pt idx="119">
                  <c:v>12.93</c:v>
                </c:pt>
                <c:pt idx="120">
                  <c:v>13.24</c:v>
                </c:pt>
                <c:pt idx="121">
                  <c:v>12.8</c:v>
                </c:pt>
                <c:pt idx="122">
                  <c:v>11.89</c:v>
                </c:pt>
                <c:pt idx="123">
                  <c:v>6.8</c:v>
                </c:pt>
                <c:pt idx="124">
                  <c:v>5.9700000000000024</c:v>
                </c:pt>
                <c:pt idx="125">
                  <c:v>4.95</c:v>
                </c:pt>
                <c:pt idx="126">
                  <c:v>3.98</c:v>
                </c:pt>
                <c:pt idx="127">
                  <c:v>3.74</c:v>
                </c:pt>
                <c:pt idx="128">
                  <c:v>3.92</c:v>
                </c:pt>
                <c:pt idx="129">
                  <c:v>3.65</c:v>
                </c:pt>
                <c:pt idx="130">
                  <c:v>4.05</c:v>
                </c:pt>
                <c:pt idx="131">
                  <c:v>3.7800000000000002</c:v>
                </c:pt>
                <c:pt idx="132">
                  <c:v>3.3</c:v>
                </c:pt>
                <c:pt idx="133">
                  <c:v>3.44</c:v>
                </c:pt>
                <c:pt idx="134">
                  <c:v>3.75</c:v>
                </c:pt>
                <c:pt idx="135">
                  <c:v>3.7800000000000002</c:v>
                </c:pt>
                <c:pt idx="136">
                  <c:v>3.94</c:v>
                </c:pt>
                <c:pt idx="137">
                  <c:v>3.8899999999999997</c:v>
                </c:pt>
                <c:pt idx="138">
                  <c:v>4.17</c:v>
                </c:pt>
                <c:pt idx="139">
                  <c:v>3.4499999999999997</c:v>
                </c:pt>
                <c:pt idx="140">
                  <c:v>3.64</c:v>
                </c:pt>
                <c:pt idx="141">
                  <c:v>3.4299999999999997</c:v>
                </c:pt>
                <c:pt idx="142">
                  <c:v>3.84</c:v>
                </c:pt>
                <c:pt idx="143">
                  <c:v>4.28</c:v>
                </c:pt>
                <c:pt idx="144">
                  <c:v>4.8199999999999985</c:v>
                </c:pt>
                <c:pt idx="145">
                  <c:v>4.7699999999999996</c:v>
                </c:pt>
                <c:pt idx="146">
                  <c:v>5.6899999999999995</c:v>
                </c:pt>
                <c:pt idx="147">
                  <c:v>6.45</c:v>
                </c:pt>
                <c:pt idx="148">
                  <c:v>7.31</c:v>
                </c:pt>
                <c:pt idx="149">
                  <c:v>7.63</c:v>
                </c:pt>
                <c:pt idx="150">
                  <c:v>8.94</c:v>
                </c:pt>
                <c:pt idx="151">
                  <c:v>9.43</c:v>
                </c:pt>
                <c:pt idx="152">
                  <c:v>8.6300000000000008</c:v>
                </c:pt>
                <c:pt idx="153">
                  <c:v>8</c:v>
                </c:pt>
                <c:pt idx="154">
                  <c:v>7.78</c:v>
                </c:pt>
                <c:pt idx="155">
                  <c:v>7.51</c:v>
                </c:pt>
                <c:pt idx="156">
                  <c:v>7.46</c:v>
                </c:pt>
                <c:pt idx="157">
                  <c:v>7.3</c:v>
                </c:pt>
                <c:pt idx="158">
                  <c:v>7.02</c:v>
                </c:pt>
                <c:pt idx="159">
                  <c:v>5.92</c:v>
                </c:pt>
                <c:pt idx="160">
                  <c:v>5.7700000000000014</c:v>
                </c:pt>
                <c:pt idx="161">
                  <c:v>6.13</c:v>
                </c:pt>
                <c:pt idx="162">
                  <c:v>6.73</c:v>
                </c:pt>
                <c:pt idx="163">
                  <c:v>5.59</c:v>
                </c:pt>
                <c:pt idx="164">
                  <c:v>5.42</c:v>
                </c:pt>
                <c:pt idx="165">
                  <c:v>6.41</c:v>
                </c:pt>
                <c:pt idx="166">
                  <c:v>6.58</c:v>
                </c:pt>
                <c:pt idx="167">
                  <c:v>6.76</c:v>
                </c:pt>
                <c:pt idx="168">
                  <c:v>7.1199999999999966</c:v>
                </c:pt>
                <c:pt idx="169">
                  <c:v>7.17</c:v>
                </c:pt>
                <c:pt idx="170">
                  <c:v>6.7</c:v>
                </c:pt>
                <c:pt idx="171">
                  <c:v>5.53</c:v>
                </c:pt>
                <c:pt idx="172">
                  <c:v>5.55</c:v>
                </c:pt>
                <c:pt idx="173">
                  <c:v>6.3199999999999985</c:v>
                </c:pt>
                <c:pt idx="174">
                  <c:v>6.6899999999999995</c:v>
                </c:pt>
                <c:pt idx="175">
                  <c:v>6.49</c:v>
                </c:pt>
                <c:pt idx="176">
                  <c:v>5.53</c:v>
                </c:pt>
                <c:pt idx="177">
                  <c:v>5.37</c:v>
                </c:pt>
                <c:pt idx="178">
                  <c:v>5.58</c:v>
                </c:pt>
                <c:pt idx="179">
                  <c:v>5.25</c:v>
                </c:pt>
                <c:pt idx="180">
                  <c:v>5.6</c:v>
                </c:pt>
                <c:pt idx="181">
                  <c:v>5.21</c:v>
                </c:pt>
                <c:pt idx="182">
                  <c:v>5.03</c:v>
                </c:pt>
                <c:pt idx="183">
                  <c:v>4.24</c:v>
                </c:pt>
                <c:pt idx="184">
                  <c:v>4.29</c:v>
                </c:pt>
                <c:pt idx="185">
                  <c:v>4.74</c:v>
                </c:pt>
                <c:pt idx="186">
                  <c:v>5.92</c:v>
                </c:pt>
                <c:pt idx="187">
                  <c:v>5.5</c:v>
                </c:pt>
                <c:pt idx="188">
                  <c:v>5.89</c:v>
                </c:pt>
                <c:pt idx="189">
                  <c:v>5.99</c:v>
                </c:pt>
                <c:pt idx="190">
                  <c:v>6.76</c:v>
                </c:pt>
                <c:pt idx="191">
                  <c:v>6.06</c:v>
                </c:pt>
                <c:pt idx="192">
                  <c:v>6.2</c:v>
                </c:pt>
                <c:pt idx="193">
                  <c:v>4.91</c:v>
                </c:pt>
                <c:pt idx="194">
                  <c:v>3.75</c:v>
                </c:pt>
                <c:pt idx="195">
                  <c:v>3.54</c:v>
                </c:pt>
                <c:pt idx="196">
                  <c:v>3.71</c:v>
                </c:pt>
                <c:pt idx="197">
                  <c:v>3.8499999999999988</c:v>
                </c:pt>
                <c:pt idx="198">
                  <c:v>3.62</c:v>
                </c:pt>
                <c:pt idx="199">
                  <c:v>3.4</c:v>
                </c:pt>
                <c:pt idx="200">
                  <c:v>3.23</c:v>
                </c:pt>
                <c:pt idx="201">
                  <c:v>3.19</c:v>
                </c:pt>
                <c:pt idx="202">
                  <c:v>3.34</c:v>
                </c:pt>
                <c:pt idx="203">
                  <c:v>3.54</c:v>
                </c:pt>
                <c:pt idx="204">
                  <c:v>3.74</c:v>
                </c:pt>
                <c:pt idx="205">
                  <c:v>4.57</c:v>
                </c:pt>
                <c:pt idx="206">
                  <c:v>5.37</c:v>
                </c:pt>
                <c:pt idx="207">
                  <c:v>5.76</c:v>
                </c:pt>
                <c:pt idx="208">
                  <c:v>6.76</c:v>
                </c:pt>
                <c:pt idx="209">
                  <c:v>7.2</c:v>
                </c:pt>
                <c:pt idx="210">
                  <c:v>7.72</c:v>
                </c:pt>
                <c:pt idx="211">
                  <c:v>8.620000000000001</c:v>
                </c:pt>
                <c:pt idx="212">
                  <c:v>9.120000000000001</c:v>
                </c:pt>
                <c:pt idx="213">
                  <c:v>9.27</c:v>
                </c:pt>
                <c:pt idx="214">
                  <c:v>9.7000000000000011</c:v>
                </c:pt>
                <c:pt idx="215">
                  <c:v>9.81</c:v>
                </c:pt>
                <c:pt idx="216">
                  <c:v>10.050000000000002</c:v>
                </c:pt>
                <c:pt idx="217">
                  <c:v>10.210000000000001</c:v>
                </c:pt>
                <c:pt idx="218">
                  <c:v>10.76</c:v>
                </c:pt>
                <c:pt idx="219">
                  <c:v>9.91</c:v>
                </c:pt>
                <c:pt idx="220">
                  <c:v>9.9700000000000006</c:v>
                </c:pt>
                <c:pt idx="221">
                  <c:v>10.97</c:v>
                </c:pt>
                <c:pt idx="222">
                  <c:v>11.07</c:v>
                </c:pt>
                <c:pt idx="223">
                  <c:v>11.69</c:v>
                </c:pt>
                <c:pt idx="224">
                  <c:v>11.8</c:v>
                </c:pt>
                <c:pt idx="225">
                  <c:v>12.55</c:v>
                </c:pt>
                <c:pt idx="226">
                  <c:v>13.09</c:v>
                </c:pt>
                <c:pt idx="227">
                  <c:v>13.65</c:v>
                </c:pt>
                <c:pt idx="228">
                  <c:v>13.58</c:v>
                </c:pt>
                <c:pt idx="229">
                  <c:v>14.14</c:v>
                </c:pt>
                <c:pt idx="230">
                  <c:v>13.75</c:v>
                </c:pt>
                <c:pt idx="231">
                  <c:v>13.78</c:v>
                </c:pt>
                <c:pt idx="232">
                  <c:v>14.19</c:v>
                </c:pt>
                <c:pt idx="233">
                  <c:v>13.86000000000001</c:v>
                </c:pt>
                <c:pt idx="234">
                  <c:v>13.86000000000001</c:v>
                </c:pt>
                <c:pt idx="235">
                  <c:v>13.2</c:v>
                </c:pt>
                <c:pt idx="236">
                  <c:v>13.46</c:v>
                </c:pt>
                <c:pt idx="237">
                  <c:v>13.4</c:v>
                </c:pt>
                <c:pt idx="238">
                  <c:v>12.07</c:v>
                </c:pt>
                <c:pt idx="239">
                  <c:v>12.27</c:v>
                </c:pt>
                <c:pt idx="240">
                  <c:v>12.34</c:v>
                </c:pt>
                <c:pt idx="241">
                  <c:v>12.17</c:v>
                </c:pt>
                <c:pt idx="242">
                  <c:v>11.870000000000006</c:v>
                </c:pt>
                <c:pt idx="243">
                  <c:v>13</c:v>
                </c:pt>
                <c:pt idx="244">
                  <c:v>12.55</c:v>
                </c:pt>
                <c:pt idx="245">
                  <c:v>12.94</c:v>
                </c:pt>
                <c:pt idx="246">
                  <c:v>12.46</c:v>
                </c:pt>
                <c:pt idx="247">
                  <c:v>12.74</c:v>
                </c:pt>
                <c:pt idx="248">
                  <c:v>12.26</c:v>
                </c:pt>
                <c:pt idx="249">
                  <c:v>12.62</c:v>
                </c:pt>
                <c:pt idx="250">
                  <c:v>12.81</c:v>
                </c:pt>
                <c:pt idx="251">
                  <c:v>13.06</c:v>
                </c:pt>
                <c:pt idx="252">
                  <c:v>11.76</c:v>
                </c:pt>
                <c:pt idx="253">
                  <c:v>11.7</c:v>
                </c:pt>
                <c:pt idx="254">
                  <c:v>11.67</c:v>
                </c:pt>
                <c:pt idx="255">
                  <c:v>8.18</c:v>
                </c:pt>
                <c:pt idx="256">
                  <c:v>7.08</c:v>
                </c:pt>
                <c:pt idx="257">
                  <c:v>6.23</c:v>
                </c:pt>
                <c:pt idx="258">
                  <c:v>6.13</c:v>
                </c:pt>
                <c:pt idx="259">
                  <c:v>5.6599999999999975</c:v>
                </c:pt>
                <c:pt idx="260">
                  <c:v>5.23</c:v>
                </c:pt>
                <c:pt idx="261">
                  <c:v>5.6099999999999985</c:v>
                </c:pt>
                <c:pt idx="262">
                  <c:v>5.3599999999999985</c:v>
                </c:pt>
                <c:pt idx="263">
                  <c:v>4.91</c:v>
                </c:pt>
                <c:pt idx="264">
                  <c:v>5.26</c:v>
                </c:pt>
                <c:pt idx="265">
                  <c:v>5.0999999999999996</c:v>
                </c:pt>
                <c:pt idx="266">
                  <c:v>5.31</c:v>
                </c:pt>
                <c:pt idx="267">
                  <c:v>4.5199999999999996</c:v>
                </c:pt>
                <c:pt idx="268">
                  <c:v>4.9800000000000004</c:v>
                </c:pt>
                <c:pt idx="269">
                  <c:v>5.41</c:v>
                </c:pt>
                <c:pt idx="270">
                  <c:v>4.57</c:v>
                </c:pt>
                <c:pt idx="271">
                  <c:v>5.18</c:v>
                </c:pt>
                <c:pt idx="272">
                  <c:v>4.84</c:v>
                </c:pt>
                <c:pt idx="273">
                  <c:v>5.34</c:v>
                </c:pt>
                <c:pt idx="274">
                  <c:v>5.84</c:v>
                </c:pt>
                <c:pt idx="275">
                  <c:v>5.78</c:v>
                </c:pt>
                <c:pt idx="276">
                  <c:v>5.95</c:v>
                </c:pt>
                <c:pt idx="277">
                  <c:v>6.17</c:v>
                </c:pt>
                <c:pt idx="278">
                  <c:v>5.95</c:v>
                </c:pt>
                <c:pt idx="279">
                  <c:v>6.24</c:v>
                </c:pt>
                <c:pt idx="280">
                  <c:v>6.7</c:v>
                </c:pt>
                <c:pt idx="281">
                  <c:v>5.73</c:v>
                </c:pt>
                <c:pt idx="282">
                  <c:v>6.2700000000000014</c:v>
                </c:pt>
                <c:pt idx="283">
                  <c:v>5.52</c:v>
                </c:pt>
                <c:pt idx="284">
                  <c:v>5.63</c:v>
                </c:pt>
                <c:pt idx="285">
                  <c:v>6.18</c:v>
                </c:pt>
                <c:pt idx="286">
                  <c:v>6.28</c:v>
                </c:pt>
                <c:pt idx="287">
                  <c:v>5.87</c:v>
                </c:pt>
                <c:pt idx="288">
                  <c:v>6.59</c:v>
                </c:pt>
                <c:pt idx="289">
                  <c:v>6.9700000000000024</c:v>
                </c:pt>
                <c:pt idx="290">
                  <c:v>7.26</c:v>
                </c:pt>
                <c:pt idx="291">
                  <c:v>8.57</c:v>
                </c:pt>
                <c:pt idx="292">
                  <c:v>9.34</c:v>
                </c:pt>
                <c:pt idx="293">
                  <c:v>9.1300000000000008</c:v>
                </c:pt>
                <c:pt idx="294">
                  <c:v>8.73</c:v>
                </c:pt>
                <c:pt idx="295">
                  <c:v>9.3500000000000068</c:v>
                </c:pt>
                <c:pt idx="296">
                  <c:v>9.39</c:v>
                </c:pt>
                <c:pt idx="297">
                  <c:v>9.2900000000000009</c:v>
                </c:pt>
                <c:pt idx="298">
                  <c:v>8.92</c:v>
                </c:pt>
                <c:pt idx="299">
                  <c:v>9.44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TVP2</c:v>
                </c:pt>
              </c:strCache>
            </c:strRef>
          </c:tx>
          <c:spPr>
            <a:ln w="28569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Sheet1!$A$2:$A$301</c:f>
              <c:numCache>
                <c:formatCode>h:mm;@</c:formatCode>
                <c:ptCount val="300"/>
                <c:pt idx="0">
                  <c:v>0.8333333333333337</c:v>
                </c:pt>
                <c:pt idx="1">
                  <c:v>0.8340277777777777</c:v>
                </c:pt>
                <c:pt idx="2">
                  <c:v>0.83472222222222225</c:v>
                </c:pt>
                <c:pt idx="3">
                  <c:v>0.83541666666666659</c:v>
                </c:pt>
                <c:pt idx="4">
                  <c:v>0.83611111111111114</c:v>
                </c:pt>
                <c:pt idx="5">
                  <c:v>0.83680555555555625</c:v>
                </c:pt>
                <c:pt idx="6">
                  <c:v>0.83750000000000002</c:v>
                </c:pt>
                <c:pt idx="7">
                  <c:v>0.83819444444444524</c:v>
                </c:pt>
                <c:pt idx="8">
                  <c:v>0.83888888888888968</c:v>
                </c:pt>
                <c:pt idx="9">
                  <c:v>0.83958333333333324</c:v>
                </c:pt>
                <c:pt idx="10">
                  <c:v>0.84027777777777779</c:v>
                </c:pt>
                <c:pt idx="11">
                  <c:v>0.84097222222222223</c:v>
                </c:pt>
                <c:pt idx="12">
                  <c:v>0.84166666666666667</c:v>
                </c:pt>
                <c:pt idx="13">
                  <c:v>0.84236111111111101</c:v>
                </c:pt>
                <c:pt idx="14">
                  <c:v>0.84305555555555634</c:v>
                </c:pt>
                <c:pt idx="15">
                  <c:v>0.84375000000000078</c:v>
                </c:pt>
                <c:pt idx="16">
                  <c:v>0.84444444444444511</c:v>
                </c:pt>
                <c:pt idx="17">
                  <c:v>0.84513888888888966</c:v>
                </c:pt>
                <c:pt idx="18">
                  <c:v>0.84583333333333399</c:v>
                </c:pt>
                <c:pt idx="19">
                  <c:v>0.84652777777777777</c:v>
                </c:pt>
                <c:pt idx="20">
                  <c:v>0.84722222222222221</c:v>
                </c:pt>
                <c:pt idx="21">
                  <c:v>0.84791666666666676</c:v>
                </c:pt>
                <c:pt idx="22">
                  <c:v>0.84861111111111165</c:v>
                </c:pt>
                <c:pt idx="23">
                  <c:v>0.84930555555555565</c:v>
                </c:pt>
                <c:pt idx="24">
                  <c:v>0.85000000000000064</c:v>
                </c:pt>
                <c:pt idx="25">
                  <c:v>0.85069444444444575</c:v>
                </c:pt>
                <c:pt idx="26">
                  <c:v>0.85138888888888953</c:v>
                </c:pt>
                <c:pt idx="27">
                  <c:v>0.85208333333333364</c:v>
                </c:pt>
                <c:pt idx="28">
                  <c:v>0.85277777777777775</c:v>
                </c:pt>
                <c:pt idx="29">
                  <c:v>0.8534722222222223</c:v>
                </c:pt>
                <c:pt idx="30">
                  <c:v>0.85416666666666652</c:v>
                </c:pt>
                <c:pt idx="31">
                  <c:v>0.85486111111111163</c:v>
                </c:pt>
                <c:pt idx="32">
                  <c:v>0.85555555555555562</c:v>
                </c:pt>
                <c:pt idx="33">
                  <c:v>0.85625000000000062</c:v>
                </c:pt>
                <c:pt idx="34">
                  <c:v>0.85694444444444529</c:v>
                </c:pt>
                <c:pt idx="35">
                  <c:v>0.85763888888888984</c:v>
                </c:pt>
                <c:pt idx="36">
                  <c:v>0.85833333333333361</c:v>
                </c:pt>
                <c:pt idx="37">
                  <c:v>0.85902777777777783</c:v>
                </c:pt>
                <c:pt idx="38">
                  <c:v>0.85972222222222261</c:v>
                </c:pt>
                <c:pt idx="39">
                  <c:v>0.8604166666666665</c:v>
                </c:pt>
                <c:pt idx="40">
                  <c:v>0.8611111111111116</c:v>
                </c:pt>
                <c:pt idx="41">
                  <c:v>0.86180555555555638</c:v>
                </c:pt>
                <c:pt idx="42">
                  <c:v>0.86249999999999993</c:v>
                </c:pt>
                <c:pt idx="43">
                  <c:v>0.86319444444444515</c:v>
                </c:pt>
                <c:pt idx="44">
                  <c:v>0.86388888888888982</c:v>
                </c:pt>
                <c:pt idx="45">
                  <c:v>0.8645833333333337</c:v>
                </c:pt>
                <c:pt idx="46">
                  <c:v>0.8652777777777777</c:v>
                </c:pt>
                <c:pt idx="47">
                  <c:v>0.86597222222222225</c:v>
                </c:pt>
                <c:pt idx="48">
                  <c:v>0.8666666666666667</c:v>
                </c:pt>
                <c:pt idx="49">
                  <c:v>0.86736111111111114</c:v>
                </c:pt>
                <c:pt idx="50">
                  <c:v>0.86805555555555625</c:v>
                </c:pt>
                <c:pt idx="51">
                  <c:v>0.86875000000000091</c:v>
                </c:pt>
                <c:pt idx="52">
                  <c:v>0.86944444444444524</c:v>
                </c:pt>
                <c:pt idx="53">
                  <c:v>0.87013888888888968</c:v>
                </c:pt>
                <c:pt idx="54">
                  <c:v>0.87083333333333401</c:v>
                </c:pt>
                <c:pt idx="55">
                  <c:v>0.87152777777777779</c:v>
                </c:pt>
                <c:pt idx="56">
                  <c:v>0.87222222222222223</c:v>
                </c:pt>
                <c:pt idx="57">
                  <c:v>0.87291666666666667</c:v>
                </c:pt>
                <c:pt idx="58">
                  <c:v>0.87361111111111178</c:v>
                </c:pt>
                <c:pt idx="59">
                  <c:v>0.87430555555555634</c:v>
                </c:pt>
                <c:pt idx="60">
                  <c:v>0.87500000000000078</c:v>
                </c:pt>
                <c:pt idx="61">
                  <c:v>0.87569444444444577</c:v>
                </c:pt>
                <c:pt idx="62">
                  <c:v>0.87638888888888966</c:v>
                </c:pt>
                <c:pt idx="63">
                  <c:v>0.87708333333333399</c:v>
                </c:pt>
                <c:pt idx="64">
                  <c:v>0.87777777777777843</c:v>
                </c:pt>
                <c:pt idx="65">
                  <c:v>0.87847222222222221</c:v>
                </c:pt>
                <c:pt idx="66">
                  <c:v>0.87916666666666676</c:v>
                </c:pt>
                <c:pt idx="67">
                  <c:v>0.87986111111111165</c:v>
                </c:pt>
                <c:pt idx="68">
                  <c:v>0.88055555555555554</c:v>
                </c:pt>
                <c:pt idx="69">
                  <c:v>0.88124999999999998</c:v>
                </c:pt>
                <c:pt idx="70">
                  <c:v>0.88194444444444464</c:v>
                </c:pt>
                <c:pt idx="71">
                  <c:v>0.88263888888888953</c:v>
                </c:pt>
                <c:pt idx="72">
                  <c:v>0.8833333333333333</c:v>
                </c:pt>
                <c:pt idx="73">
                  <c:v>0.88402777777777752</c:v>
                </c:pt>
                <c:pt idx="74">
                  <c:v>0.8847222222222223</c:v>
                </c:pt>
                <c:pt idx="75">
                  <c:v>0.88541666666666585</c:v>
                </c:pt>
                <c:pt idx="76">
                  <c:v>0.88611111111111107</c:v>
                </c:pt>
                <c:pt idx="77">
                  <c:v>0.88680555555555562</c:v>
                </c:pt>
                <c:pt idx="78">
                  <c:v>0.88750000000000007</c:v>
                </c:pt>
                <c:pt idx="79">
                  <c:v>0.88819444444444462</c:v>
                </c:pt>
                <c:pt idx="80">
                  <c:v>0.88888888888888884</c:v>
                </c:pt>
                <c:pt idx="81">
                  <c:v>0.88958333333333339</c:v>
                </c:pt>
                <c:pt idx="82">
                  <c:v>0.8902777777777775</c:v>
                </c:pt>
                <c:pt idx="83">
                  <c:v>0.89097222222222217</c:v>
                </c:pt>
                <c:pt idx="84">
                  <c:v>0.8916666666666665</c:v>
                </c:pt>
                <c:pt idx="85">
                  <c:v>0.89236111111111116</c:v>
                </c:pt>
                <c:pt idx="86">
                  <c:v>0.8930555555555556</c:v>
                </c:pt>
                <c:pt idx="87">
                  <c:v>0.89374999999999993</c:v>
                </c:pt>
                <c:pt idx="88">
                  <c:v>0.8944444444444446</c:v>
                </c:pt>
                <c:pt idx="89">
                  <c:v>0.89513888888888893</c:v>
                </c:pt>
                <c:pt idx="90">
                  <c:v>0.8958333333333337</c:v>
                </c:pt>
                <c:pt idx="91">
                  <c:v>0.89652777777777759</c:v>
                </c:pt>
                <c:pt idx="92">
                  <c:v>0.89722222222222159</c:v>
                </c:pt>
                <c:pt idx="93">
                  <c:v>0.89791666666666659</c:v>
                </c:pt>
                <c:pt idx="94">
                  <c:v>0.89861111111111114</c:v>
                </c:pt>
                <c:pt idx="95">
                  <c:v>0.89930555555555569</c:v>
                </c:pt>
                <c:pt idx="96">
                  <c:v>0.9</c:v>
                </c:pt>
                <c:pt idx="97">
                  <c:v>0.90069444444444524</c:v>
                </c:pt>
                <c:pt idx="98">
                  <c:v>0.90138888888888891</c:v>
                </c:pt>
                <c:pt idx="99">
                  <c:v>0.90208333333333324</c:v>
                </c:pt>
                <c:pt idx="100">
                  <c:v>0.90277777777777779</c:v>
                </c:pt>
                <c:pt idx="101">
                  <c:v>0.90347222222222157</c:v>
                </c:pt>
                <c:pt idx="102">
                  <c:v>0.90416666666666656</c:v>
                </c:pt>
                <c:pt idx="103">
                  <c:v>0.90486111111111101</c:v>
                </c:pt>
                <c:pt idx="104">
                  <c:v>0.90555555555555567</c:v>
                </c:pt>
                <c:pt idx="105">
                  <c:v>0.90625</c:v>
                </c:pt>
                <c:pt idx="106">
                  <c:v>0.90694444444444511</c:v>
                </c:pt>
                <c:pt idx="107">
                  <c:v>0.90763888888888966</c:v>
                </c:pt>
                <c:pt idx="108">
                  <c:v>0.90833333333333333</c:v>
                </c:pt>
                <c:pt idx="109">
                  <c:v>0.90902777777777777</c:v>
                </c:pt>
                <c:pt idx="110">
                  <c:v>0.90972222222222221</c:v>
                </c:pt>
                <c:pt idx="111">
                  <c:v>0.91041666666666599</c:v>
                </c:pt>
                <c:pt idx="112">
                  <c:v>0.91111111111111109</c:v>
                </c:pt>
                <c:pt idx="113">
                  <c:v>0.91180555555555565</c:v>
                </c:pt>
                <c:pt idx="114">
                  <c:v>0.91249999999999998</c:v>
                </c:pt>
                <c:pt idx="115">
                  <c:v>0.91319444444444464</c:v>
                </c:pt>
                <c:pt idx="116">
                  <c:v>0.91388888888888953</c:v>
                </c:pt>
                <c:pt idx="117">
                  <c:v>0.9145833333333333</c:v>
                </c:pt>
                <c:pt idx="118">
                  <c:v>0.91527777777777752</c:v>
                </c:pt>
                <c:pt idx="119">
                  <c:v>0.9159722222222223</c:v>
                </c:pt>
                <c:pt idx="120">
                  <c:v>0.91666666666666652</c:v>
                </c:pt>
                <c:pt idx="121">
                  <c:v>0.91736111111111107</c:v>
                </c:pt>
                <c:pt idx="122">
                  <c:v>0.91805555555555562</c:v>
                </c:pt>
                <c:pt idx="123">
                  <c:v>0.91875000000000062</c:v>
                </c:pt>
                <c:pt idx="124">
                  <c:v>0.91944444444444462</c:v>
                </c:pt>
                <c:pt idx="125">
                  <c:v>0.92013888888888884</c:v>
                </c:pt>
                <c:pt idx="126">
                  <c:v>0.92083333333333361</c:v>
                </c:pt>
                <c:pt idx="127">
                  <c:v>0.9215277777777775</c:v>
                </c:pt>
                <c:pt idx="128">
                  <c:v>0.92222222222222217</c:v>
                </c:pt>
                <c:pt idx="129">
                  <c:v>0.9229166666666665</c:v>
                </c:pt>
                <c:pt idx="130">
                  <c:v>0.9236111111111116</c:v>
                </c:pt>
                <c:pt idx="131">
                  <c:v>0.9243055555555556</c:v>
                </c:pt>
                <c:pt idx="132">
                  <c:v>0.92499999999999993</c:v>
                </c:pt>
                <c:pt idx="133">
                  <c:v>0.92569444444444515</c:v>
                </c:pt>
                <c:pt idx="134">
                  <c:v>0.92638888888888893</c:v>
                </c:pt>
                <c:pt idx="135">
                  <c:v>0.9270833333333337</c:v>
                </c:pt>
                <c:pt idx="136">
                  <c:v>0.9277777777777777</c:v>
                </c:pt>
                <c:pt idx="137">
                  <c:v>0.92847222222222159</c:v>
                </c:pt>
                <c:pt idx="138">
                  <c:v>0.92916666666666659</c:v>
                </c:pt>
                <c:pt idx="139">
                  <c:v>0.92986111111111114</c:v>
                </c:pt>
                <c:pt idx="140">
                  <c:v>0.93055555555555569</c:v>
                </c:pt>
                <c:pt idx="141">
                  <c:v>0.93125000000000002</c:v>
                </c:pt>
                <c:pt idx="142">
                  <c:v>0.93194444444444524</c:v>
                </c:pt>
                <c:pt idx="143">
                  <c:v>0.93263888888888968</c:v>
                </c:pt>
                <c:pt idx="144">
                  <c:v>0.93333333333333324</c:v>
                </c:pt>
                <c:pt idx="145">
                  <c:v>0.93402777777777779</c:v>
                </c:pt>
                <c:pt idx="146">
                  <c:v>0.93472222222222223</c:v>
                </c:pt>
                <c:pt idx="147">
                  <c:v>0.93541666666666656</c:v>
                </c:pt>
                <c:pt idx="148">
                  <c:v>0.93611111111111101</c:v>
                </c:pt>
                <c:pt idx="149">
                  <c:v>0.93680555555555634</c:v>
                </c:pt>
                <c:pt idx="150">
                  <c:v>0.9375</c:v>
                </c:pt>
                <c:pt idx="151">
                  <c:v>0.93819444444444511</c:v>
                </c:pt>
                <c:pt idx="152">
                  <c:v>0.93888888888888966</c:v>
                </c:pt>
                <c:pt idx="153">
                  <c:v>0.93958333333333333</c:v>
                </c:pt>
                <c:pt idx="154">
                  <c:v>0.94027777777777777</c:v>
                </c:pt>
                <c:pt idx="155">
                  <c:v>0.94097222222222221</c:v>
                </c:pt>
                <c:pt idx="156">
                  <c:v>0.94166666666666676</c:v>
                </c:pt>
                <c:pt idx="157">
                  <c:v>0.94236111111111109</c:v>
                </c:pt>
                <c:pt idx="158">
                  <c:v>0.94305555555555565</c:v>
                </c:pt>
                <c:pt idx="159">
                  <c:v>0.94375000000000064</c:v>
                </c:pt>
                <c:pt idx="160">
                  <c:v>0.94444444444444464</c:v>
                </c:pt>
                <c:pt idx="161">
                  <c:v>0.94513888888888953</c:v>
                </c:pt>
                <c:pt idx="162">
                  <c:v>0.94583333333333364</c:v>
                </c:pt>
                <c:pt idx="163">
                  <c:v>0.94652777777777752</c:v>
                </c:pt>
                <c:pt idx="164">
                  <c:v>0.9472222222222223</c:v>
                </c:pt>
                <c:pt idx="165">
                  <c:v>0.94791666666666652</c:v>
                </c:pt>
                <c:pt idx="166">
                  <c:v>0.94861111111111163</c:v>
                </c:pt>
                <c:pt idx="167">
                  <c:v>0.94930555555555562</c:v>
                </c:pt>
                <c:pt idx="168">
                  <c:v>0.95000000000000062</c:v>
                </c:pt>
                <c:pt idx="169">
                  <c:v>0.95069444444444529</c:v>
                </c:pt>
                <c:pt idx="170">
                  <c:v>0.95138888888888884</c:v>
                </c:pt>
                <c:pt idx="171">
                  <c:v>0.95208333333333361</c:v>
                </c:pt>
                <c:pt idx="172">
                  <c:v>0.95277777777777783</c:v>
                </c:pt>
                <c:pt idx="173">
                  <c:v>0.95347222222222217</c:v>
                </c:pt>
                <c:pt idx="174">
                  <c:v>0.9541666666666665</c:v>
                </c:pt>
                <c:pt idx="175">
                  <c:v>0.9548611111111116</c:v>
                </c:pt>
                <c:pt idx="176">
                  <c:v>0.9555555555555556</c:v>
                </c:pt>
                <c:pt idx="177">
                  <c:v>0.95624999999999993</c:v>
                </c:pt>
                <c:pt idx="178">
                  <c:v>0.95694444444444515</c:v>
                </c:pt>
                <c:pt idx="179">
                  <c:v>0.95763888888888982</c:v>
                </c:pt>
                <c:pt idx="180">
                  <c:v>0.9583333333333337</c:v>
                </c:pt>
                <c:pt idx="181">
                  <c:v>0.9590277777777777</c:v>
                </c:pt>
                <c:pt idx="182">
                  <c:v>0.95972222222222225</c:v>
                </c:pt>
                <c:pt idx="183">
                  <c:v>0.96041666666666659</c:v>
                </c:pt>
                <c:pt idx="184">
                  <c:v>0.96111111111111114</c:v>
                </c:pt>
                <c:pt idx="185">
                  <c:v>0.96180555555555625</c:v>
                </c:pt>
                <c:pt idx="186">
                  <c:v>0.96250000000000002</c:v>
                </c:pt>
                <c:pt idx="187">
                  <c:v>0.96319444444444524</c:v>
                </c:pt>
                <c:pt idx="188">
                  <c:v>0.96388888888888968</c:v>
                </c:pt>
                <c:pt idx="189">
                  <c:v>0.96458333333333324</c:v>
                </c:pt>
                <c:pt idx="190">
                  <c:v>0.96527777777777779</c:v>
                </c:pt>
                <c:pt idx="191">
                  <c:v>0.96597222222222223</c:v>
                </c:pt>
                <c:pt idx="192">
                  <c:v>0.96666666666666667</c:v>
                </c:pt>
                <c:pt idx="193">
                  <c:v>0.96736111111111101</c:v>
                </c:pt>
                <c:pt idx="194">
                  <c:v>0.96805555555555634</c:v>
                </c:pt>
                <c:pt idx="195">
                  <c:v>0.96875000000000078</c:v>
                </c:pt>
                <c:pt idx="196">
                  <c:v>0.96944444444444511</c:v>
                </c:pt>
                <c:pt idx="197">
                  <c:v>0.97013888888888966</c:v>
                </c:pt>
                <c:pt idx="198">
                  <c:v>0.97083333333333399</c:v>
                </c:pt>
                <c:pt idx="199">
                  <c:v>0.97152777777777777</c:v>
                </c:pt>
                <c:pt idx="200">
                  <c:v>0.97222222222222221</c:v>
                </c:pt>
                <c:pt idx="201">
                  <c:v>0.97291666666666676</c:v>
                </c:pt>
                <c:pt idx="202">
                  <c:v>0.97361111111111165</c:v>
                </c:pt>
                <c:pt idx="203">
                  <c:v>0.97430555555555565</c:v>
                </c:pt>
                <c:pt idx="204">
                  <c:v>0.97500000000000064</c:v>
                </c:pt>
                <c:pt idx="205">
                  <c:v>0.97569444444444575</c:v>
                </c:pt>
                <c:pt idx="206">
                  <c:v>0.97638888888888953</c:v>
                </c:pt>
                <c:pt idx="207">
                  <c:v>0.97708333333333364</c:v>
                </c:pt>
                <c:pt idx="208">
                  <c:v>0.97777777777777775</c:v>
                </c:pt>
                <c:pt idx="209">
                  <c:v>0.9784722222222223</c:v>
                </c:pt>
                <c:pt idx="210">
                  <c:v>0.97916666666666652</c:v>
                </c:pt>
                <c:pt idx="211">
                  <c:v>0.97986111111111163</c:v>
                </c:pt>
                <c:pt idx="212">
                  <c:v>0.98055555555555551</c:v>
                </c:pt>
                <c:pt idx="213">
                  <c:v>0.98125000000000007</c:v>
                </c:pt>
                <c:pt idx="214">
                  <c:v>0.98194444444444462</c:v>
                </c:pt>
                <c:pt idx="215">
                  <c:v>0.98263888888888884</c:v>
                </c:pt>
                <c:pt idx="216">
                  <c:v>0.98333333333333339</c:v>
                </c:pt>
                <c:pt idx="217">
                  <c:v>0.9840277777777775</c:v>
                </c:pt>
                <c:pt idx="218">
                  <c:v>0.98472222222222217</c:v>
                </c:pt>
                <c:pt idx="219">
                  <c:v>0.98541666666666561</c:v>
                </c:pt>
                <c:pt idx="220">
                  <c:v>0.98611111111111116</c:v>
                </c:pt>
                <c:pt idx="221">
                  <c:v>0.9868055555555556</c:v>
                </c:pt>
                <c:pt idx="222">
                  <c:v>0.98749999999999949</c:v>
                </c:pt>
                <c:pt idx="223">
                  <c:v>0.9881944444444446</c:v>
                </c:pt>
                <c:pt idx="224">
                  <c:v>0.98888888888888893</c:v>
                </c:pt>
                <c:pt idx="225">
                  <c:v>0.98958333333333337</c:v>
                </c:pt>
                <c:pt idx="226">
                  <c:v>0.99027777777777759</c:v>
                </c:pt>
                <c:pt idx="227">
                  <c:v>0.99097222222222159</c:v>
                </c:pt>
                <c:pt idx="228">
                  <c:v>0.99166666666666659</c:v>
                </c:pt>
                <c:pt idx="229">
                  <c:v>0.99236111111111058</c:v>
                </c:pt>
                <c:pt idx="230">
                  <c:v>0.99305555555555569</c:v>
                </c:pt>
                <c:pt idx="231">
                  <c:v>0.99375000000000002</c:v>
                </c:pt>
                <c:pt idx="232">
                  <c:v>0.99444444444444469</c:v>
                </c:pt>
                <c:pt idx="233">
                  <c:v>0.99513888888888891</c:v>
                </c:pt>
                <c:pt idx="234">
                  <c:v>0.99583333333333324</c:v>
                </c:pt>
                <c:pt idx="235">
                  <c:v>0.99652777777777757</c:v>
                </c:pt>
                <c:pt idx="236">
                  <c:v>0.99722222222222157</c:v>
                </c:pt>
                <c:pt idx="237">
                  <c:v>0.99791666666666656</c:v>
                </c:pt>
                <c:pt idx="238">
                  <c:v>0.99861111111111101</c:v>
                </c:pt>
                <c:pt idx="239">
                  <c:v>0.99930555555555567</c:v>
                </c:pt>
                <c:pt idx="240">
                  <c:v>1</c:v>
                </c:pt>
                <c:pt idx="241">
                  <c:v>1.0006944444444428</c:v>
                </c:pt>
                <c:pt idx="242">
                  <c:v>1.0013888888888889</c:v>
                </c:pt>
                <c:pt idx="243">
                  <c:v>1.0020833333333341</c:v>
                </c:pt>
                <c:pt idx="244">
                  <c:v>1.002777777777778</c:v>
                </c:pt>
                <c:pt idx="245">
                  <c:v>1.0034722222222219</c:v>
                </c:pt>
                <c:pt idx="246">
                  <c:v>1.0041666666666667</c:v>
                </c:pt>
                <c:pt idx="247">
                  <c:v>1.0048611111111112</c:v>
                </c:pt>
                <c:pt idx="248">
                  <c:v>1.0055555555555555</c:v>
                </c:pt>
                <c:pt idx="249">
                  <c:v>1.0062499999999999</c:v>
                </c:pt>
                <c:pt idx="250">
                  <c:v>1.0069444444444438</c:v>
                </c:pt>
                <c:pt idx="251">
                  <c:v>1.007638888888889</c:v>
                </c:pt>
                <c:pt idx="252">
                  <c:v>1.0083333333333333</c:v>
                </c:pt>
                <c:pt idx="253">
                  <c:v>1.0090277777777776</c:v>
                </c:pt>
                <c:pt idx="254">
                  <c:v>1.0097222222222209</c:v>
                </c:pt>
                <c:pt idx="255">
                  <c:v>1.0104166666666667</c:v>
                </c:pt>
                <c:pt idx="256">
                  <c:v>1.0111111111111111</c:v>
                </c:pt>
                <c:pt idx="257">
                  <c:v>1.0118055555555556</c:v>
                </c:pt>
                <c:pt idx="258">
                  <c:v>1.0125</c:v>
                </c:pt>
                <c:pt idx="259">
                  <c:v>1.0131944444444427</c:v>
                </c:pt>
                <c:pt idx="260">
                  <c:v>1.0138888888888888</c:v>
                </c:pt>
                <c:pt idx="261">
                  <c:v>1.0145833333333341</c:v>
                </c:pt>
                <c:pt idx="262">
                  <c:v>1.0152777777777777</c:v>
                </c:pt>
                <c:pt idx="263">
                  <c:v>1.0159722222222218</c:v>
                </c:pt>
                <c:pt idx="264">
                  <c:v>1.0166666666666666</c:v>
                </c:pt>
                <c:pt idx="265">
                  <c:v>1.0173611111111112</c:v>
                </c:pt>
                <c:pt idx="266">
                  <c:v>1.0180555555555568</c:v>
                </c:pt>
                <c:pt idx="267">
                  <c:v>1.01875</c:v>
                </c:pt>
                <c:pt idx="268">
                  <c:v>1.019444444444443</c:v>
                </c:pt>
                <c:pt idx="269">
                  <c:v>1.0201388888888889</c:v>
                </c:pt>
                <c:pt idx="270">
                  <c:v>1.0208333333333333</c:v>
                </c:pt>
                <c:pt idx="271">
                  <c:v>1.0215277777777778</c:v>
                </c:pt>
                <c:pt idx="272">
                  <c:v>1.0222222222222224</c:v>
                </c:pt>
                <c:pt idx="273">
                  <c:v>1.0229166666666667</c:v>
                </c:pt>
                <c:pt idx="274">
                  <c:v>1.023611111111111</c:v>
                </c:pt>
                <c:pt idx="275">
                  <c:v>1.024305555555556</c:v>
                </c:pt>
                <c:pt idx="276">
                  <c:v>1.0249999999999988</c:v>
                </c:pt>
                <c:pt idx="277">
                  <c:v>1.0256944444444422</c:v>
                </c:pt>
                <c:pt idx="278">
                  <c:v>1.0263888888888901</c:v>
                </c:pt>
                <c:pt idx="279">
                  <c:v>1.0270833333333333</c:v>
                </c:pt>
                <c:pt idx="280">
                  <c:v>1.0277777777777779</c:v>
                </c:pt>
                <c:pt idx="281">
                  <c:v>1.0284722222222222</c:v>
                </c:pt>
                <c:pt idx="282">
                  <c:v>1.0291666666666666</c:v>
                </c:pt>
                <c:pt idx="283">
                  <c:v>1.0298611111111098</c:v>
                </c:pt>
                <c:pt idx="284">
                  <c:v>1.0305555555555561</c:v>
                </c:pt>
                <c:pt idx="285">
                  <c:v>1.03125</c:v>
                </c:pt>
                <c:pt idx="286">
                  <c:v>1.0319444444444428</c:v>
                </c:pt>
                <c:pt idx="287">
                  <c:v>1.0326388888888889</c:v>
                </c:pt>
                <c:pt idx="288">
                  <c:v>1.0333333333333334</c:v>
                </c:pt>
                <c:pt idx="289">
                  <c:v>1.034027777777778</c:v>
                </c:pt>
                <c:pt idx="290">
                  <c:v>1.0347222222222219</c:v>
                </c:pt>
                <c:pt idx="291">
                  <c:v>1.0354166666666667</c:v>
                </c:pt>
                <c:pt idx="292">
                  <c:v>1.0361111111111121</c:v>
                </c:pt>
                <c:pt idx="293">
                  <c:v>1.0368055555555555</c:v>
                </c:pt>
                <c:pt idx="294">
                  <c:v>1.0374999999999985</c:v>
                </c:pt>
                <c:pt idx="295">
                  <c:v>1.0381944444444438</c:v>
                </c:pt>
                <c:pt idx="296">
                  <c:v>1.0388888888888901</c:v>
                </c:pt>
                <c:pt idx="297">
                  <c:v>1.0395833333333333</c:v>
                </c:pt>
                <c:pt idx="298">
                  <c:v>1.0402777777777781</c:v>
                </c:pt>
                <c:pt idx="299">
                  <c:v>1.0409722222222222</c:v>
                </c:pt>
              </c:numCache>
            </c:numRef>
          </c:cat>
          <c:val>
            <c:numRef>
              <c:f>Sheet1!$C$2:$C$301</c:f>
              <c:numCache>
                <c:formatCode>General</c:formatCode>
                <c:ptCount val="300"/>
                <c:pt idx="0">
                  <c:v>15.08</c:v>
                </c:pt>
                <c:pt idx="1">
                  <c:v>13.84</c:v>
                </c:pt>
                <c:pt idx="2">
                  <c:v>14.33</c:v>
                </c:pt>
                <c:pt idx="3">
                  <c:v>13.94</c:v>
                </c:pt>
                <c:pt idx="4">
                  <c:v>14.57</c:v>
                </c:pt>
                <c:pt idx="5">
                  <c:v>14.94</c:v>
                </c:pt>
                <c:pt idx="6">
                  <c:v>14.7</c:v>
                </c:pt>
                <c:pt idx="7">
                  <c:v>15.71</c:v>
                </c:pt>
                <c:pt idx="8">
                  <c:v>15.09</c:v>
                </c:pt>
                <c:pt idx="9">
                  <c:v>13.69</c:v>
                </c:pt>
                <c:pt idx="10">
                  <c:v>16.3</c:v>
                </c:pt>
                <c:pt idx="11">
                  <c:v>15.870000000000006</c:v>
                </c:pt>
                <c:pt idx="12">
                  <c:v>16.38</c:v>
                </c:pt>
                <c:pt idx="13">
                  <c:v>17.779999999999987</c:v>
                </c:pt>
                <c:pt idx="14">
                  <c:v>16.52</c:v>
                </c:pt>
                <c:pt idx="15">
                  <c:v>18.920000000000002</c:v>
                </c:pt>
                <c:pt idx="16">
                  <c:v>20</c:v>
                </c:pt>
                <c:pt idx="17">
                  <c:v>23.979999999999986</c:v>
                </c:pt>
                <c:pt idx="18">
                  <c:v>23.56</c:v>
                </c:pt>
                <c:pt idx="19">
                  <c:v>23.32</c:v>
                </c:pt>
                <c:pt idx="20">
                  <c:v>22.53</c:v>
                </c:pt>
                <c:pt idx="21">
                  <c:v>24.51</c:v>
                </c:pt>
                <c:pt idx="22">
                  <c:v>25.23</c:v>
                </c:pt>
                <c:pt idx="23">
                  <c:v>24.65000000000002</c:v>
                </c:pt>
                <c:pt idx="24">
                  <c:v>24.7</c:v>
                </c:pt>
                <c:pt idx="25">
                  <c:v>24.939999999999987</c:v>
                </c:pt>
                <c:pt idx="26">
                  <c:v>24.24</c:v>
                </c:pt>
                <c:pt idx="27">
                  <c:v>25.03</c:v>
                </c:pt>
                <c:pt idx="28">
                  <c:v>24.919999999999987</c:v>
                </c:pt>
                <c:pt idx="29">
                  <c:v>24.419999999999987</c:v>
                </c:pt>
                <c:pt idx="30">
                  <c:v>24.8</c:v>
                </c:pt>
                <c:pt idx="31">
                  <c:v>24.4</c:v>
                </c:pt>
                <c:pt idx="32">
                  <c:v>26.06</c:v>
                </c:pt>
                <c:pt idx="33">
                  <c:v>26.99</c:v>
                </c:pt>
                <c:pt idx="34">
                  <c:v>27.77</c:v>
                </c:pt>
                <c:pt idx="35">
                  <c:v>28.419999999999987</c:v>
                </c:pt>
                <c:pt idx="36">
                  <c:v>26.459999999999987</c:v>
                </c:pt>
                <c:pt idx="37">
                  <c:v>26.830000000000005</c:v>
                </c:pt>
                <c:pt idx="38">
                  <c:v>26.8</c:v>
                </c:pt>
                <c:pt idx="39">
                  <c:v>26.07</c:v>
                </c:pt>
                <c:pt idx="40">
                  <c:v>25.03</c:v>
                </c:pt>
                <c:pt idx="41">
                  <c:v>25.01</c:v>
                </c:pt>
                <c:pt idx="42">
                  <c:v>25.84</c:v>
                </c:pt>
                <c:pt idx="43">
                  <c:v>25.419999999999987</c:v>
                </c:pt>
                <c:pt idx="44">
                  <c:v>24.279999999999987</c:v>
                </c:pt>
                <c:pt idx="45">
                  <c:v>22.779999999999987</c:v>
                </c:pt>
                <c:pt idx="46">
                  <c:v>23.97</c:v>
                </c:pt>
                <c:pt idx="47">
                  <c:v>25.12</c:v>
                </c:pt>
                <c:pt idx="48">
                  <c:v>24.56</c:v>
                </c:pt>
                <c:pt idx="49">
                  <c:v>24.93</c:v>
                </c:pt>
                <c:pt idx="50">
                  <c:v>24.259999999999987</c:v>
                </c:pt>
                <c:pt idx="51">
                  <c:v>25.85</c:v>
                </c:pt>
                <c:pt idx="52">
                  <c:v>30.05</c:v>
                </c:pt>
                <c:pt idx="53">
                  <c:v>28.77</c:v>
                </c:pt>
                <c:pt idx="54">
                  <c:v>28.459999999999987</c:v>
                </c:pt>
                <c:pt idx="55">
                  <c:v>28.85</c:v>
                </c:pt>
                <c:pt idx="56">
                  <c:v>29.9</c:v>
                </c:pt>
                <c:pt idx="57">
                  <c:v>29.99</c:v>
                </c:pt>
                <c:pt idx="58">
                  <c:v>30.57</c:v>
                </c:pt>
                <c:pt idx="59">
                  <c:v>30.06</c:v>
                </c:pt>
                <c:pt idx="60">
                  <c:v>28.610000000000021</c:v>
                </c:pt>
                <c:pt idx="61">
                  <c:v>26.830000000000005</c:v>
                </c:pt>
                <c:pt idx="62">
                  <c:v>26.13000000000002</c:v>
                </c:pt>
                <c:pt idx="63">
                  <c:v>26.82</c:v>
                </c:pt>
                <c:pt idx="64">
                  <c:v>25.97</c:v>
                </c:pt>
                <c:pt idx="65">
                  <c:v>23.22</c:v>
                </c:pt>
                <c:pt idx="66">
                  <c:v>22.91</c:v>
                </c:pt>
                <c:pt idx="67">
                  <c:v>21.99</c:v>
                </c:pt>
                <c:pt idx="68">
                  <c:v>22.23</c:v>
                </c:pt>
                <c:pt idx="69">
                  <c:v>21.7</c:v>
                </c:pt>
                <c:pt idx="70">
                  <c:v>21.29</c:v>
                </c:pt>
                <c:pt idx="71">
                  <c:v>21.18</c:v>
                </c:pt>
                <c:pt idx="72">
                  <c:v>20.64</c:v>
                </c:pt>
                <c:pt idx="73">
                  <c:v>20.36</c:v>
                </c:pt>
                <c:pt idx="74">
                  <c:v>19.779999999999987</c:v>
                </c:pt>
                <c:pt idx="75">
                  <c:v>20.059999999999999</c:v>
                </c:pt>
                <c:pt idx="76">
                  <c:v>18.63000000000002</c:v>
                </c:pt>
                <c:pt idx="77">
                  <c:v>17.41</c:v>
                </c:pt>
                <c:pt idx="78">
                  <c:v>17.93</c:v>
                </c:pt>
                <c:pt idx="79">
                  <c:v>17.84</c:v>
                </c:pt>
                <c:pt idx="80">
                  <c:v>19.13000000000002</c:v>
                </c:pt>
                <c:pt idx="81">
                  <c:v>19.72</c:v>
                </c:pt>
                <c:pt idx="82">
                  <c:v>19.75</c:v>
                </c:pt>
                <c:pt idx="83">
                  <c:v>20.09</c:v>
                </c:pt>
                <c:pt idx="84">
                  <c:v>19.55</c:v>
                </c:pt>
                <c:pt idx="85">
                  <c:v>20.6</c:v>
                </c:pt>
                <c:pt idx="86">
                  <c:v>20.62</c:v>
                </c:pt>
                <c:pt idx="87">
                  <c:v>21.54</c:v>
                </c:pt>
                <c:pt idx="88">
                  <c:v>21.97</c:v>
                </c:pt>
                <c:pt idx="89">
                  <c:v>23.19</c:v>
                </c:pt>
                <c:pt idx="90">
                  <c:v>23.53</c:v>
                </c:pt>
                <c:pt idx="91">
                  <c:v>24.279999999999987</c:v>
                </c:pt>
                <c:pt idx="92">
                  <c:v>24.53</c:v>
                </c:pt>
                <c:pt idx="93">
                  <c:v>24.06</c:v>
                </c:pt>
                <c:pt idx="94">
                  <c:v>24.68</c:v>
                </c:pt>
                <c:pt idx="95">
                  <c:v>24.79</c:v>
                </c:pt>
                <c:pt idx="96">
                  <c:v>27.63000000000002</c:v>
                </c:pt>
                <c:pt idx="97">
                  <c:v>28.14</c:v>
                </c:pt>
                <c:pt idx="98">
                  <c:v>29.1</c:v>
                </c:pt>
                <c:pt idx="99">
                  <c:v>29.19</c:v>
                </c:pt>
                <c:pt idx="100">
                  <c:v>27.31000000000002</c:v>
                </c:pt>
                <c:pt idx="101">
                  <c:v>25.35</c:v>
                </c:pt>
                <c:pt idx="102">
                  <c:v>24.07</c:v>
                </c:pt>
                <c:pt idx="103">
                  <c:v>25</c:v>
                </c:pt>
                <c:pt idx="104">
                  <c:v>26.110000000000021</c:v>
                </c:pt>
                <c:pt idx="105">
                  <c:v>26.2</c:v>
                </c:pt>
                <c:pt idx="106">
                  <c:v>26.23</c:v>
                </c:pt>
                <c:pt idx="107">
                  <c:v>25.07</c:v>
                </c:pt>
                <c:pt idx="108">
                  <c:v>26.18</c:v>
                </c:pt>
                <c:pt idx="109">
                  <c:v>26.23</c:v>
                </c:pt>
                <c:pt idx="110">
                  <c:v>26.959999999999987</c:v>
                </c:pt>
                <c:pt idx="111">
                  <c:v>22.15000000000002</c:v>
                </c:pt>
                <c:pt idx="112">
                  <c:v>20.350000000000001</c:v>
                </c:pt>
                <c:pt idx="113">
                  <c:v>19.34</c:v>
                </c:pt>
                <c:pt idx="114">
                  <c:v>18.37</c:v>
                </c:pt>
                <c:pt idx="115">
                  <c:v>18.41</c:v>
                </c:pt>
                <c:pt idx="116">
                  <c:v>19.59</c:v>
                </c:pt>
                <c:pt idx="117">
                  <c:v>20.53</c:v>
                </c:pt>
                <c:pt idx="118">
                  <c:v>20.309999999999999</c:v>
                </c:pt>
                <c:pt idx="119">
                  <c:v>20.56</c:v>
                </c:pt>
                <c:pt idx="120">
                  <c:v>22.52</c:v>
                </c:pt>
                <c:pt idx="121">
                  <c:v>23.2</c:v>
                </c:pt>
                <c:pt idx="122">
                  <c:v>23.69</c:v>
                </c:pt>
                <c:pt idx="123">
                  <c:v>25.459999999999987</c:v>
                </c:pt>
                <c:pt idx="124">
                  <c:v>26.49</c:v>
                </c:pt>
                <c:pt idx="125">
                  <c:v>26.85</c:v>
                </c:pt>
                <c:pt idx="126">
                  <c:v>26.759999999999987</c:v>
                </c:pt>
                <c:pt idx="127">
                  <c:v>23.08</c:v>
                </c:pt>
                <c:pt idx="128">
                  <c:v>21.8</c:v>
                </c:pt>
                <c:pt idx="129">
                  <c:v>24.99</c:v>
                </c:pt>
                <c:pt idx="130">
                  <c:v>29.27</c:v>
                </c:pt>
                <c:pt idx="131">
                  <c:v>31.52</c:v>
                </c:pt>
                <c:pt idx="132">
                  <c:v>32.21</c:v>
                </c:pt>
                <c:pt idx="133">
                  <c:v>32.270000000000003</c:v>
                </c:pt>
                <c:pt idx="134">
                  <c:v>31.759999999999987</c:v>
                </c:pt>
                <c:pt idx="135">
                  <c:v>30.49</c:v>
                </c:pt>
                <c:pt idx="136">
                  <c:v>30.69</c:v>
                </c:pt>
                <c:pt idx="137">
                  <c:v>26.13000000000002</c:v>
                </c:pt>
                <c:pt idx="138">
                  <c:v>25.03</c:v>
                </c:pt>
                <c:pt idx="139">
                  <c:v>24.69</c:v>
                </c:pt>
                <c:pt idx="140">
                  <c:v>24.12</c:v>
                </c:pt>
                <c:pt idx="141">
                  <c:v>24.979999999999986</c:v>
                </c:pt>
                <c:pt idx="142">
                  <c:v>24.38</c:v>
                </c:pt>
                <c:pt idx="143">
                  <c:v>24.57</c:v>
                </c:pt>
                <c:pt idx="144">
                  <c:v>25.919999999999987</c:v>
                </c:pt>
                <c:pt idx="145">
                  <c:v>25.12</c:v>
                </c:pt>
                <c:pt idx="146">
                  <c:v>25.51</c:v>
                </c:pt>
                <c:pt idx="147">
                  <c:v>28.419999999999987</c:v>
                </c:pt>
                <c:pt idx="148">
                  <c:v>30.34</c:v>
                </c:pt>
                <c:pt idx="149">
                  <c:v>26.32</c:v>
                </c:pt>
                <c:pt idx="150">
                  <c:v>24.77</c:v>
                </c:pt>
                <c:pt idx="151">
                  <c:v>25.19</c:v>
                </c:pt>
                <c:pt idx="152">
                  <c:v>26.89</c:v>
                </c:pt>
                <c:pt idx="153">
                  <c:v>26.77</c:v>
                </c:pt>
                <c:pt idx="154">
                  <c:v>24.84</c:v>
                </c:pt>
                <c:pt idx="155">
                  <c:v>23.81000000000002</c:v>
                </c:pt>
                <c:pt idx="156">
                  <c:v>23.54</c:v>
                </c:pt>
                <c:pt idx="157">
                  <c:v>23.84</c:v>
                </c:pt>
                <c:pt idx="158">
                  <c:v>23.71</c:v>
                </c:pt>
                <c:pt idx="159">
                  <c:v>22.610000000000021</c:v>
                </c:pt>
                <c:pt idx="160">
                  <c:v>22.31000000000002</c:v>
                </c:pt>
                <c:pt idx="161">
                  <c:v>23.31000000000002</c:v>
                </c:pt>
                <c:pt idx="162">
                  <c:v>22.830000000000005</c:v>
                </c:pt>
                <c:pt idx="163">
                  <c:v>23.57</c:v>
                </c:pt>
                <c:pt idx="164">
                  <c:v>23.97</c:v>
                </c:pt>
                <c:pt idx="165">
                  <c:v>23.25</c:v>
                </c:pt>
                <c:pt idx="166">
                  <c:v>23.7</c:v>
                </c:pt>
                <c:pt idx="167">
                  <c:v>23.9</c:v>
                </c:pt>
                <c:pt idx="168">
                  <c:v>23.86</c:v>
                </c:pt>
                <c:pt idx="169">
                  <c:v>25.22</c:v>
                </c:pt>
                <c:pt idx="170">
                  <c:v>26.73</c:v>
                </c:pt>
                <c:pt idx="171">
                  <c:v>27.93</c:v>
                </c:pt>
                <c:pt idx="172">
                  <c:v>28.27</c:v>
                </c:pt>
                <c:pt idx="173">
                  <c:v>24.9</c:v>
                </c:pt>
                <c:pt idx="174">
                  <c:v>23.56</c:v>
                </c:pt>
                <c:pt idx="175">
                  <c:v>22.459999999999987</c:v>
                </c:pt>
                <c:pt idx="176">
                  <c:v>22.3</c:v>
                </c:pt>
                <c:pt idx="177">
                  <c:v>22.87</c:v>
                </c:pt>
                <c:pt idx="178">
                  <c:v>21.74</c:v>
                </c:pt>
                <c:pt idx="179">
                  <c:v>20.420000000000002</c:v>
                </c:pt>
                <c:pt idx="180">
                  <c:v>20.79</c:v>
                </c:pt>
                <c:pt idx="181">
                  <c:v>21.75</c:v>
                </c:pt>
                <c:pt idx="182">
                  <c:v>21</c:v>
                </c:pt>
                <c:pt idx="183">
                  <c:v>21.19</c:v>
                </c:pt>
                <c:pt idx="184">
                  <c:v>22.2</c:v>
                </c:pt>
                <c:pt idx="185">
                  <c:v>24.31000000000002</c:v>
                </c:pt>
                <c:pt idx="186">
                  <c:v>31.58</c:v>
                </c:pt>
                <c:pt idx="187">
                  <c:v>31.36</c:v>
                </c:pt>
                <c:pt idx="188">
                  <c:v>32.57</c:v>
                </c:pt>
                <c:pt idx="189">
                  <c:v>32.82</c:v>
                </c:pt>
                <c:pt idx="190">
                  <c:v>33.32</c:v>
                </c:pt>
                <c:pt idx="191">
                  <c:v>34.46</c:v>
                </c:pt>
                <c:pt idx="192">
                  <c:v>32.4</c:v>
                </c:pt>
                <c:pt idx="193">
                  <c:v>31.52</c:v>
                </c:pt>
                <c:pt idx="194">
                  <c:v>32.06</c:v>
                </c:pt>
                <c:pt idx="195">
                  <c:v>31.01</c:v>
                </c:pt>
                <c:pt idx="196">
                  <c:v>30.69</c:v>
                </c:pt>
                <c:pt idx="197">
                  <c:v>28.72</c:v>
                </c:pt>
                <c:pt idx="198">
                  <c:v>29.21</c:v>
                </c:pt>
                <c:pt idx="199">
                  <c:v>28.73</c:v>
                </c:pt>
                <c:pt idx="200">
                  <c:v>28.65000000000002</c:v>
                </c:pt>
                <c:pt idx="201">
                  <c:v>28.58</c:v>
                </c:pt>
                <c:pt idx="202">
                  <c:v>27.56</c:v>
                </c:pt>
                <c:pt idx="203">
                  <c:v>27.32</c:v>
                </c:pt>
                <c:pt idx="204">
                  <c:v>27.79</c:v>
                </c:pt>
                <c:pt idx="205">
                  <c:v>27.22</c:v>
                </c:pt>
                <c:pt idx="206">
                  <c:v>27.24</c:v>
                </c:pt>
                <c:pt idx="207">
                  <c:v>27.87</c:v>
                </c:pt>
                <c:pt idx="208">
                  <c:v>27.81000000000002</c:v>
                </c:pt>
                <c:pt idx="209">
                  <c:v>28.68</c:v>
                </c:pt>
                <c:pt idx="210">
                  <c:v>28.95</c:v>
                </c:pt>
                <c:pt idx="211">
                  <c:v>29.22</c:v>
                </c:pt>
                <c:pt idx="212">
                  <c:v>28.75</c:v>
                </c:pt>
                <c:pt idx="213">
                  <c:v>29.29</c:v>
                </c:pt>
                <c:pt idx="214">
                  <c:v>26.52</c:v>
                </c:pt>
                <c:pt idx="215">
                  <c:v>26.41</c:v>
                </c:pt>
                <c:pt idx="216">
                  <c:v>27.1</c:v>
                </c:pt>
                <c:pt idx="217">
                  <c:v>26.91</c:v>
                </c:pt>
                <c:pt idx="218">
                  <c:v>26.04</c:v>
                </c:pt>
                <c:pt idx="219">
                  <c:v>26.73</c:v>
                </c:pt>
                <c:pt idx="220">
                  <c:v>26.95</c:v>
                </c:pt>
                <c:pt idx="221">
                  <c:v>27.29</c:v>
                </c:pt>
                <c:pt idx="222">
                  <c:v>25.97</c:v>
                </c:pt>
                <c:pt idx="223">
                  <c:v>25.08</c:v>
                </c:pt>
                <c:pt idx="224">
                  <c:v>24.65000000000002</c:v>
                </c:pt>
                <c:pt idx="225">
                  <c:v>24.330000000000005</c:v>
                </c:pt>
                <c:pt idx="226">
                  <c:v>25.59</c:v>
                </c:pt>
                <c:pt idx="227">
                  <c:v>25.2</c:v>
                </c:pt>
                <c:pt idx="228">
                  <c:v>23.62</c:v>
                </c:pt>
                <c:pt idx="229">
                  <c:v>23.43</c:v>
                </c:pt>
                <c:pt idx="230">
                  <c:v>23.88</c:v>
                </c:pt>
                <c:pt idx="231">
                  <c:v>23.22</c:v>
                </c:pt>
                <c:pt idx="232">
                  <c:v>24.47</c:v>
                </c:pt>
                <c:pt idx="233">
                  <c:v>25.24</c:v>
                </c:pt>
                <c:pt idx="234">
                  <c:v>26.47</c:v>
                </c:pt>
                <c:pt idx="235">
                  <c:v>26.03</c:v>
                </c:pt>
                <c:pt idx="236">
                  <c:v>25.47</c:v>
                </c:pt>
                <c:pt idx="237">
                  <c:v>26.63000000000002</c:v>
                </c:pt>
                <c:pt idx="238">
                  <c:v>28.39</c:v>
                </c:pt>
                <c:pt idx="239">
                  <c:v>28.31000000000002</c:v>
                </c:pt>
                <c:pt idx="240">
                  <c:v>29.07</c:v>
                </c:pt>
                <c:pt idx="241">
                  <c:v>29.5</c:v>
                </c:pt>
                <c:pt idx="242">
                  <c:v>29.64</c:v>
                </c:pt>
                <c:pt idx="243">
                  <c:v>28.77</c:v>
                </c:pt>
                <c:pt idx="244">
                  <c:v>29.4</c:v>
                </c:pt>
                <c:pt idx="245">
                  <c:v>28.51</c:v>
                </c:pt>
                <c:pt idx="246">
                  <c:v>27.29</c:v>
                </c:pt>
                <c:pt idx="247">
                  <c:v>26.3</c:v>
                </c:pt>
                <c:pt idx="248">
                  <c:v>25.3</c:v>
                </c:pt>
                <c:pt idx="249">
                  <c:v>24.330000000000005</c:v>
                </c:pt>
                <c:pt idx="250">
                  <c:v>23.82</c:v>
                </c:pt>
                <c:pt idx="251">
                  <c:v>22.97</c:v>
                </c:pt>
                <c:pt idx="252">
                  <c:v>22.6</c:v>
                </c:pt>
                <c:pt idx="253">
                  <c:v>22.43</c:v>
                </c:pt>
                <c:pt idx="254">
                  <c:v>22.279999999999987</c:v>
                </c:pt>
                <c:pt idx="255">
                  <c:v>24.12</c:v>
                </c:pt>
                <c:pt idx="256">
                  <c:v>23.759999999999987</c:v>
                </c:pt>
                <c:pt idx="257">
                  <c:v>23.3</c:v>
                </c:pt>
                <c:pt idx="258">
                  <c:v>24.5</c:v>
                </c:pt>
                <c:pt idx="259">
                  <c:v>23.89</c:v>
                </c:pt>
                <c:pt idx="260">
                  <c:v>24.01</c:v>
                </c:pt>
                <c:pt idx="261">
                  <c:v>24.17</c:v>
                </c:pt>
                <c:pt idx="262">
                  <c:v>23.459999999999987</c:v>
                </c:pt>
                <c:pt idx="263">
                  <c:v>24.6</c:v>
                </c:pt>
                <c:pt idx="264">
                  <c:v>25.07</c:v>
                </c:pt>
                <c:pt idx="265">
                  <c:v>27.419999999999987</c:v>
                </c:pt>
                <c:pt idx="266">
                  <c:v>26.57</c:v>
                </c:pt>
                <c:pt idx="267">
                  <c:v>26.62</c:v>
                </c:pt>
                <c:pt idx="268">
                  <c:v>26.16</c:v>
                </c:pt>
                <c:pt idx="269">
                  <c:v>26.35</c:v>
                </c:pt>
                <c:pt idx="270">
                  <c:v>26.17</c:v>
                </c:pt>
                <c:pt idx="271">
                  <c:v>24.71</c:v>
                </c:pt>
                <c:pt idx="272">
                  <c:v>24.959999999999987</c:v>
                </c:pt>
                <c:pt idx="273">
                  <c:v>25.66</c:v>
                </c:pt>
                <c:pt idx="274">
                  <c:v>25.59</c:v>
                </c:pt>
                <c:pt idx="275">
                  <c:v>25.69</c:v>
                </c:pt>
                <c:pt idx="276">
                  <c:v>27.07</c:v>
                </c:pt>
                <c:pt idx="277">
                  <c:v>25.7</c:v>
                </c:pt>
                <c:pt idx="278">
                  <c:v>25.14</c:v>
                </c:pt>
                <c:pt idx="279">
                  <c:v>24.75</c:v>
                </c:pt>
                <c:pt idx="280">
                  <c:v>24.24</c:v>
                </c:pt>
                <c:pt idx="281">
                  <c:v>24.8</c:v>
                </c:pt>
                <c:pt idx="282">
                  <c:v>23.56</c:v>
                </c:pt>
                <c:pt idx="283">
                  <c:v>25.51</c:v>
                </c:pt>
                <c:pt idx="284">
                  <c:v>25.56</c:v>
                </c:pt>
                <c:pt idx="285">
                  <c:v>26.52</c:v>
                </c:pt>
                <c:pt idx="286">
                  <c:v>26.17</c:v>
                </c:pt>
                <c:pt idx="287">
                  <c:v>25.6</c:v>
                </c:pt>
                <c:pt idx="288">
                  <c:v>21.99</c:v>
                </c:pt>
                <c:pt idx="289">
                  <c:v>21.02</c:v>
                </c:pt>
                <c:pt idx="290">
                  <c:v>23.22</c:v>
                </c:pt>
                <c:pt idx="291">
                  <c:v>23.09</c:v>
                </c:pt>
                <c:pt idx="292">
                  <c:v>22.57</c:v>
                </c:pt>
                <c:pt idx="293">
                  <c:v>22.81000000000002</c:v>
                </c:pt>
                <c:pt idx="294">
                  <c:v>22.34</c:v>
                </c:pt>
                <c:pt idx="295">
                  <c:v>22.610000000000021</c:v>
                </c:pt>
                <c:pt idx="296">
                  <c:v>24.65000000000002</c:v>
                </c:pt>
                <c:pt idx="297">
                  <c:v>23.01</c:v>
                </c:pt>
                <c:pt idx="298">
                  <c:v>22.18</c:v>
                </c:pt>
                <c:pt idx="299">
                  <c:v>20.9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Polsat</c:v>
                </c:pt>
              </c:strCache>
            </c:strRef>
          </c:tx>
          <c:spPr>
            <a:ln w="28569">
              <a:solidFill>
                <a:srgbClr val="FFCC00"/>
              </a:solidFill>
              <a:prstDash val="solid"/>
            </a:ln>
          </c:spPr>
          <c:marker>
            <c:symbol val="none"/>
          </c:marker>
          <c:cat>
            <c:numRef>
              <c:f>Sheet1!$A$2:$A$301</c:f>
              <c:numCache>
                <c:formatCode>h:mm;@</c:formatCode>
                <c:ptCount val="300"/>
                <c:pt idx="0">
                  <c:v>0.8333333333333337</c:v>
                </c:pt>
                <c:pt idx="1">
                  <c:v>0.8340277777777777</c:v>
                </c:pt>
                <c:pt idx="2">
                  <c:v>0.83472222222222225</c:v>
                </c:pt>
                <c:pt idx="3">
                  <c:v>0.83541666666666659</c:v>
                </c:pt>
                <c:pt idx="4">
                  <c:v>0.83611111111111114</c:v>
                </c:pt>
                <c:pt idx="5">
                  <c:v>0.83680555555555625</c:v>
                </c:pt>
                <c:pt idx="6">
                  <c:v>0.83750000000000002</c:v>
                </c:pt>
                <c:pt idx="7">
                  <c:v>0.83819444444444524</c:v>
                </c:pt>
                <c:pt idx="8">
                  <c:v>0.83888888888888968</c:v>
                </c:pt>
                <c:pt idx="9">
                  <c:v>0.83958333333333324</c:v>
                </c:pt>
                <c:pt idx="10">
                  <c:v>0.84027777777777779</c:v>
                </c:pt>
                <c:pt idx="11">
                  <c:v>0.84097222222222223</c:v>
                </c:pt>
                <c:pt idx="12">
                  <c:v>0.84166666666666667</c:v>
                </c:pt>
                <c:pt idx="13">
                  <c:v>0.84236111111111101</c:v>
                </c:pt>
                <c:pt idx="14">
                  <c:v>0.84305555555555634</c:v>
                </c:pt>
                <c:pt idx="15">
                  <c:v>0.84375000000000078</c:v>
                </c:pt>
                <c:pt idx="16">
                  <c:v>0.84444444444444511</c:v>
                </c:pt>
                <c:pt idx="17">
                  <c:v>0.84513888888888966</c:v>
                </c:pt>
                <c:pt idx="18">
                  <c:v>0.84583333333333399</c:v>
                </c:pt>
                <c:pt idx="19">
                  <c:v>0.84652777777777777</c:v>
                </c:pt>
                <c:pt idx="20">
                  <c:v>0.84722222222222221</c:v>
                </c:pt>
                <c:pt idx="21">
                  <c:v>0.84791666666666676</c:v>
                </c:pt>
                <c:pt idx="22">
                  <c:v>0.84861111111111165</c:v>
                </c:pt>
                <c:pt idx="23">
                  <c:v>0.84930555555555565</c:v>
                </c:pt>
                <c:pt idx="24">
                  <c:v>0.85000000000000064</c:v>
                </c:pt>
                <c:pt idx="25">
                  <c:v>0.85069444444444575</c:v>
                </c:pt>
                <c:pt idx="26">
                  <c:v>0.85138888888888953</c:v>
                </c:pt>
                <c:pt idx="27">
                  <c:v>0.85208333333333364</c:v>
                </c:pt>
                <c:pt idx="28">
                  <c:v>0.85277777777777775</c:v>
                </c:pt>
                <c:pt idx="29">
                  <c:v>0.8534722222222223</c:v>
                </c:pt>
                <c:pt idx="30">
                  <c:v>0.85416666666666652</c:v>
                </c:pt>
                <c:pt idx="31">
                  <c:v>0.85486111111111163</c:v>
                </c:pt>
                <c:pt idx="32">
                  <c:v>0.85555555555555562</c:v>
                </c:pt>
                <c:pt idx="33">
                  <c:v>0.85625000000000062</c:v>
                </c:pt>
                <c:pt idx="34">
                  <c:v>0.85694444444444529</c:v>
                </c:pt>
                <c:pt idx="35">
                  <c:v>0.85763888888888984</c:v>
                </c:pt>
                <c:pt idx="36">
                  <c:v>0.85833333333333361</c:v>
                </c:pt>
                <c:pt idx="37">
                  <c:v>0.85902777777777783</c:v>
                </c:pt>
                <c:pt idx="38">
                  <c:v>0.85972222222222261</c:v>
                </c:pt>
                <c:pt idx="39">
                  <c:v>0.8604166666666665</c:v>
                </c:pt>
                <c:pt idx="40">
                  <c:v>0.8611111111111116</c:v>
                </c:pt>
                <c:pt idx="41">
                  <c:v>0.86180555555555638</c:v>
                </c:pt>
                <c:pt idx="42">
                  <c:v>0.86249999999999993</c:v>
                </c:pt>
                <c:pt idx="43">
                  <c:v>0.86319444444444515</c:v>
                </c:pt>
                <c:pt idx="44">
                  <c:v>0.86388888888888982</c:v>
                </c:pt>
                <c:pt idx="45">
                  <c:v>0.8645833333333337</c:v>
                </c:pt>
                <c:pt idx="46">
                  <c:v>0.8652777777777777</c:v>
                </c:pt>
                <c:pt idx="47">
                  <c:v>0.86597222222222225</c:v>
                </c:pt>
                <c:pt idx="48">
                  <c:v>0.8666666666666667</c:v>
                </c:pt>
                <c:pt idx="49">
                  <c:v>0.86736111111111114</c:v>
                </c:pt>
                <c:pt idx="50">
                  <c:v>0.86805555555555625</c:v>
                </c:pt>
                <c:pt idx="51">
                  <c:v>0.86875000000000091</c:v>
                </c:pt>
                <c:pt idx="52">
                  <c:v>0.86944444444444524</c:v>
                </c:pt>
                <c:pt idx="53">
                  <c:v>0.87013888888888968</c:v>
                </c:pt>
                <c:pt idx="54">
                  <c:v>0.87083333333333401</c:v>
                </c:pt>
                <c:pt idx="55">
                  <c:v>0.87152777777777779</c:v>
                </c:pt>
                <c:pt idx="56">
                  <c:v>0.87222222222222223</c:v>
                </c:pt>
                <c:pt idx="57">
                  <c:v>0.87291666666666667</c:v>
                </c:pt>
                <c:pt idx="58">
                  <c:v>0.87361111111111178</c:v>
                </c:pt>
                <c:pt idx="59">
                  <c:v>0.87430555555555634</c:v>
                </c:pt>
                <c:pt idx="60">
                  <c:v>0.87500000000000078</c:v>
                </c:pt>
                <c:pt idx="61">
                  <c:v>0.87569444444444577</c:v>
                </c:pt>
                <c:pt idx="62">
                  <c:v>0.87638888888888966</c:v>
                </c:pt>
                <c:pt idx="63">
                  <c:v>0.87708333333333399</c:v>
                </c:pt>
                <c:pt idx="64">
                  <c:v>0.87777777777777843</c:v>
                </c:pt>
                <c:pt idx="65">
                  <c:v>0.87847222222222221</c:v>
                </c:pt>
                <c:pt idx="66">
                  <c:v>0.87916666666666676</c:v>
                </c:pt>
                <c:pt idx="67">
                  <c:v>0.87986111111111165</c:v>
                </c:pt>
                <c:pt idx="68">
                  <c:v>0.88055555555555554</c:v>
                </c:pt>
                <c:pt idx="69">
                  <c:v>0.88124999999999998</c:v>
                </c:pt>
                <c:pt idx="70">
                  <c:v>0.88194444444444464</c:v>
                </c:pt>
                <c:pt idx="71">
                  <c:v>0.88263888888888953</c:v>
                </c:pt>
                <c:pt idx="72">
                  <c:v>0.8833333333333333</c:v>
                </c:pt>
                <c:pt idx="73">
                  <c:v>0.88402777777777752</c:v>
                </c:pt>
                <c:pt idx="74">
                  <c:v>0.8847222222222223</c:v>
                </c:pt>
                <c:pt idx="75">
                  <c:v>0.88541666666666585</c:v>
                </c:pt>
                <c:pt idx="76">
                  <c:v>0.88611111111111107</c:v>
                </c:pt>
                <c:pt idx="77">
                  <c:v>0.88680555555555562</c:v>
                </c:pt>
                <c:pt idx="78">
                  <c:v>0.88750000000000007</c:v>
                </c:pt>
                <c:pt idx="79">
                  <c:v>0.88819444444444462</c:v>
                </c:pt>
                <c:pt idx="80">
                  <c:v>0.88888888888888884</c:v>
                </c:pt>
                <c:pt idx="81">
                  <c:v>0.88958333333333339</c:v>
                </c:pt>
                <c:pt idx="82">
                  <c:v>0.8902777777777775</c:v>
                </c:pt>
                <c:pt idx="83">
                  <c:v>0.89097222222222217</c:v>
                </c:pt>
                <c:pt idx="84">
                  <c:v>0.8916666666666665</c:v>
                </c:pt>
                <c:pt idx="85">
                  <c:v>0.89236111111111116</c:v>
                </c:pt>
                <c:pt idx="86">
                  <c:v>0.8930555555555556</c:v>
                </c:pt>
                <c:pt idx="87">
                  <c:v>0.89374999999999993</c:v>
                </c:pt>
                <c:pt idx="88">
                  <c:v>0.8944444444444446</c:v>
                </c:pt>
                <c:pt idx="89">
                  <c:v>0.89513888888888893</c:v>
                </c:pt>
                <c:pt idx="90">
                  <c:v>0.8958333333333337</c:v>
                </c:pt>
                <c:pt idx="91">
                  <c:v>0.89652777777777759</c:v>
                </c:pt>
                <c:pt idx="92">
                  <c:v>0.89722222222222159</c:v>
                </c:pt>
                <c:pt idx="93">
                  <c:v>0.89791666666666659</c:v>
                </c:pt>
                <c:pt idx="94">
                  <c:v>0.89861111111111114</c:v>
                </c:pt>
                <c:pt idx="95">
                  <c:v>0.89930555555555569</c:v>
                </c:pt>
                <c:pt idx="96">
                  <c:v>0.9</c:v>
                </c:pt>
                <c:pt idx="97">
                  <c:v>0.90069444444444524</c:v>
                </c:pt>
                <c:pt idx="98">
                  <c:v>0.90138888888888891</c:v>
                </c:pt>
                <c:pt idx="99">
                  <c:v>0.90208333333333324</c:v>
                </c:pt>
                <c:pt idx="100">
                  <c:v>0.90277777777777779</c:v>
                </c:pt>
                <c:pt idx="101">
                  <c:v>0.90347222222222157</c:v>
                </c:pt>
                <c:pt idx="102">
                  <c:v>0.90416666666666656</c:v>
                </c:pt>
                <c:pt idx="103">
                  <c:v>0.90486111111111101</c:v>
                </c:pt>
                <c:pt idx="104">
                  <c:v>0.90555555555555567</c:v>
                </c:pt>
                <c:pt idx="105">
                  <c:v>0.90625</c:v>
                </c:pt>
                <c:pt idx="106">
                  <c:v>0.90694444444444511</c:v>
                </c:pt>
                <c:pt idx="107">
                  <c:v>0.90763888888888966</c:v>
                </c:pt>
                <c:pt idx="108">
                  <c:v>0.90833333333333333</c:v>
                </c:pt>
                <c:pt idx="109">
                  <c:v>0.90902777777777777</c:v>
                </c:pt>
                <c:pt idx="110">
                  <c:v>0.90972222222222221</c:v>
                </c:pt>
                <c:pt idx="111">
                  <c:v>0.91041666666666599</c:v>
                </c:pt>
                <c:pt idx="112">
                  <c:v>0.91111111111111109</c:v>
                </c:pt>
                <c:pt idx="113">
                  <c:v>0.91180555555555565</c:v>
                </c:pt>
                <c:pt idx="114">
                  <c:v>0.91249999999999998</c:v>
                </c:pt>
                <c:pt idx="115">
                  <c:v>0.91319444444444464</c:v>
                </c:pt>
                <c:pt idx="116">
                  <c:v>0.91388888888888953</c:v>
                </c:pt>
                <c:pt idx="117">
                  <c:v>0.9145833333333333</c:v>
                </c:pt>
                <c:pt idx="118">
                  <c:v>0.91527777777777752</c:v>
                </c:pt>
                <c:pt idx="119">
                  <c:v>0.9159722222222223</c:v>
                </c:pt>
                <c:pt idx="120">
                  <c:v>0.91666666666666652</c:v>
                </c:pt>
                <c:pt idx="121">
                  <c:v>0.91736111111111107</c:v>
                </c:pt>
                <c:pt idx="122">
                  <c:v>0.91805555555555562</c:v>
                </c:pt>
                <c:pt idx="123">
                  <c:v>0.91875000000000062</c:v>
                </c:pt>
                <c:pt idx="124">
                  <c:v>0.91944444444444462</c:v>
                </c:pt>
                <c:pt idx="125">
                  <c:v>0.92013888888888884</c:v>
                </c:pt>
                <c:pt idx="126">
                  <c:v>0.92083333333333361</c:v>
                </c:pt>
                <c:pt idx="127">
                  <c:v>0.9215277777777775</c:v>
                </c:pt>
                <c:pt idx="128">
                  <c:v>0.92222222222222217</c:v>
                </c:pt>
                <c:pt idx="129">
                  <c:v>0.9229166666666665</c:v>
                </c:pt>
                <c:pt idx="130">
                  <c:v>0.9236111111111116</c:v>
                </c:pt>
                <c:pt idx="131">
                  <c:v>0.9243055555555556</c:v>
                </c:pt>
                <c:pt idx="132">
                  <c:v>0.92499999999999993</c:v>
                </c:pt>
                <c:pt idx="133">
                  <c:v>0.92569444444444515</c:v>
                </c:pt>
                <c:pt idx="134">
                  <c:v>0.92638888888888893</c:v>
                </c:pt>
                <c:pt idx="135">
                  <c:v>0.9270833333333337</c:v>
                </c:pt>
                <c:pt idx="136">
                  <c:v>0.9277777777777777</c:v>
                </c:pt>
                <c:pt idx="137">
                  <c:v>0.92847222222222159</c:v>
                </c:pt>
                <c:pt idx="138">
                  <c:v>0.92916666666666659</c:v>
                </c:pt>
                <c:pt idx="139">
                  <c:v>0.92986111111111114</c:v>
                </c:pt>
                <c:pt idx="140">
                  <c:v>0.93055555555555569</c:v>
                </c:pt>
                <c:pt idx="141">
                  <c:v>0.93125000000000002</c:v>
                </c:pt>
                <c:pt idx="142">
                  <c:v>0.93194444444444524</c:v>
                </c:pt>
                <c:pt idx="143">
                  <c:v>0.93263888888888968</c:v>
                </c:pt>
                <c:pt idx="144">
                  <c:v>0.93333333333333324</c:v>
                </c:pt>
                <c:pt idx="145">
                  <c:v>0.93402777777777779</c:v>
                </c:pt>
                <c:pt idx="146">
                  <c:v>0.93472222222222223</c:v>
                </c:pt>
                <c:pt idx="147">
                  <c:v>0.93541666666666656</c:v>
                </c:pt>
                <c:pt idx="148">
                  <c:v>0.93611111111111101</c:v>
                </c:pt>
                <c:pt idx="149">
                  <c:v>0.93680555555555634</c:v>
                </c:pt>
                <c:pt idx="150">
                  <c:v>0.9375</c:v>
                </c:pt>
                <c:pt idx="151">
                  <c:v>0.93819444444444511</c:v>
                </c:pt>
                <c:pt idx="152">
                  <c:v>0.93888888888888966</c:v>
                </c:pt>
                <c:pt idx="153">
                  <c:v>0.93958333333333333</c:v>
                </c:pt>
                <c:pt idx="154">
                  <c:v>0.94027777777777777</c:v>
                </c:pt>
                <c:pt idx="155">
                  <c:v>0.94097222222222221</c:v>
                </c:pt>
                <c:pt idx="156">
                  <c:v>0.94166666666666676</c:v>
                </c:pt>
                <c:pt idx="157">
                  <c:v>0.94236111111111109</c:v>
                </c:pt>
                <c:pt idx="158">
                  <c:v>0.94305555555555565</c:v>
                </c:pt>
                <c:pt idx="159">
                  <c:v>0.94375000000000064</c:v>
                </c:pt>
                <c:pt idx="160">
                  <c:v>0.94444444444444464</c:v>
                </c:pt>
                <c:pt idx="161">
                  <c:v>0.94513888888888953</c:v>
                </c:pt>
                <c:pt idx="162">
                  <c:v>0.94583333333333364</c:v>
                </c:pt>
                <c:pt idx="163">
                  <c:v>0.94652777777777752</c:v>
                </c:pt>
                <c:pt idx="164">
                  <c:v>0.9472222222222223</c:v>
                </c:pt>
                <c:pt idx="165">
                  <c:v>0.94791666666666652</c:v>
                </c:pt>
                <c:pt idx="166">
                  <c:v>0.94861111111111163</c:v>
                </c:pt>
                <c:pt idx="167">
                  <c:v>0.94930555555555562</c:v>
                </c:pt>
                <c:pt idx="168">
                  <c:v>0.95000000000000062</c:v>
                </c:pt>
                <c:pt idx="169">
                  <c:v>0.95069444444444529</c:v>
                </c:pt>
                <c:pt idx="170">
                  <c:v>0.95138888888888884</c:v>
                </c:pt>
                <c:pt idx="171">
                  <c:v>0.95208333333333361</c:v>
                </c:pt>
                <c:pt idx="172">
                  <c:v>0.95277777777777783</c:v>
                </c:pt>
                <c:pt idx="173">
                  <c:v>0.95347222222222217</c:v>
                </c:pt>
                <c:pt idx="174">
                  <c:v>0.9541666666666665</c:v>
                </c:pt>
                <c:pt idx="175">
                  <c:v>0.9548611111111116</c:v>
                </c:pt>
                <c:pt idx="176">
                  <c:v>0.9555555555555556</c:v>
                </c:pt>
                <c:pt idx="177">
                  <c:v>0.95624999999999993</c:v>
                </c:pt>
                <c:pt idx="178">
                  <c:v>0.95694444444444515</c:v>
                </c:pt>
                <c:pt idx="179">
                  <c:v>0.95763888888888982</c:v>
                </c:pt>
                <c:pt idx="180">
                  <c:v>0.9583333333333337</c:v>
                </c:pt>
                <c:pt idx="181">
                  <c:v>0.9590277777777777</c:v>
                </c:pt>
                <c:pt idx="182">
                  <c:v>0.95972222222222225</c:v>
                </c:pt>
                <c:pt idx="183">
                  <c:v>0.96041666666666659</c:v>
                </c:pt>
                <c:pt idx="184">
                  <c:v>0.96111111111111114</c:v>
                </c:pt>
                <c:pt idx="185">
                  <c:v>0.96180555555555625</c:v>
                </c:pt>
                <c:pt idx="186">
                  <c:v>0.96250000000000002</c:v>
                </c:pt>
                <c:pt idx="187">
                  <c:v>0.96319444444444524</c:v>
                </c:pt>
                <c:pt idx="188">
                  <c:v>0.96388888888888968</c:v>
                </c:pt>
                <c:pt idx="189">
                  <c:v>0.96458333333333324</c:v>
                </c:pt>
                <c:pt idx="190">
                  <c:v>0.96527777777777779</c:v>
                </c:pt>
                <c:pt idx="191">
                  <c:v>0.96597222222222223</c:v>
                </c:pt>
                <c:pt idx="192">
                  <c:v>0.96666666666666667</c:v>
                </c:pt>
                <c:pt idx="193">
                  <c:v>0.96736111111111101</c:v>
                </c:pt>
                <c:pt idx="194">
                  <c:v>0.96805555555555634</c:v>
                </c:pt>
                <c:pt idx="195">
                  <c:v>0.96875000000000078</c:v>
                </c:pt>
                <c:pt idx="196">
                  <c:v>0.96944444444444511</c:v>
                </c:pt>
                <c:pt idx="197">
                  <c:v>0.97013888888888966</c:v>
                </c:pt>
                <c:pt idx="198">
                  <c:v>0.97083333333333399</c:v>
                </c:pt>
                <c:pt idx="199">
                  <c:v>0.97152777777777777</c:v>
                </c:pt>
                <c:pt idx="200">
                  <c:v>0.97222222222222221</c:v>
                </c:pt>
                <c:pt idx="201">
                  <c:v>0.97291666666666676</c:v>
                </c:pt>
                <c:pt idx="202">
                  <c:v>0.97361111111111165</c:v>
                </c:pt>
                <c:pt idx="203">
                  <c:v>0.97430555555555565</c:v>
                </c:pt>
                <c:pt idx="204">
                  <c:v>0.97500000000000064</c:v>
                </c:pt>
                <c:pt idx="205">
                  <c:v>0.97569444444444575</c:v>
                </c:pt>
                <c:pt idx="206">
                  <c:v>0.97638888888888953</c:v>
                </c:pt>
                <c:pt idx="207">
                  <c:v>0.97708333333333364</c:v>
                </c:pt>
                <c:pt idx="208">
                  <c:v>0.97777777777777775</c:v>
                </c:pt>
                <c:pt idx="209">
                  <c:v>0.9784722222222223</c:v>
                </c:pt>
                <c:pt idx="210">
                  <c:v>0.97916666666666652</c:v>
                </c:pt>
                <c:pt idx="211">
                  <c:v>0.97986111111111163</c:v>
                </c:pt>
                <c:pt idx="212">
                  <c:v>0.98055555555555551</c:v>
                </c:pt>
                <c:pt idx="213">
                  <c:v>0.98125000000000007</c:v>
                </c:pt>
                <c:pt idx="214">
                  <c:v>0.98194444444444462</c:v>
                </c:pt>
                <c:pt idx="215">
                  <c:v>0.98263888888888884</c:v>
                </c:pt>
                <c:pt idx="216">
                  <c:v>0.98333333333333339</c:v>
                </c:pt>
                <c:pt idx="217">
                  <c:v>0.9840277777777775</c:v>
                </c:pt>
                <c:pt idx="218">
                  <c:v>0.98472222222222217</c:v>
                </c:pt>
                <c:pt idx="219">
                  <c:v>0.98541666666666561</c:v>
                </c:pt>
                <c:pt idx="220">
                  <c:v>0.98611111111111116</c:v>
                </c:pt>
                <c:pt idx="221">
                  <c:v>0.9868055555555556</c:v>
                </c:pt>
                <c:pt idx="222">
                  <c:v>0.98749999999999949</c:v>
                </c:pt>
                <c:pt idx="223">
                  <c:v>0.9881944444444446</c:v>
                </c:pt>
                <c:pt idx="224">
                  <c:v>0.98888888888888893</c:v>
                </c:pt>
                <c:pt idx="225">
                  <c:v>0.98958333333333337</c:v>
                </c:pt>
                <c:pt idx="226">
                  <c:v>0.99027777777777759</c:v>
                </c:pt>
                <c:pt idx="227">
                  <c:v>0.99097222222222159</c:v>
                </c:pt>
                <c:pt idx="228">
                  <c:v>0.99166666666666659</c:v>
                </c:pt>
                <c:pt idx="229">
                  <c:v>0.99236111111111058</c:v>
                </c:pt>
                <c:pt idx="230">
                  <c:v>0.99305555555555569</c:v>
                </c:pt>
                <c:pt idx="231">
                  <c:v>0.99375000000000002</c:v>
                </c:pt>
                <c:pt idx="232">
                  <c:v>0.99444444444444469</c:v>
                </c:pt>
                <c:pt idx="233">
                  <c:v>0.99513888888888891</c:v>
                </c:pt>
                <c:pt idx="234">
                  <c:v>0.99583333333333324</c:v>
                </c:pt>
                <c:pt idx="235">
                  <c:v>0.99652777777777757</c:v>
                </c:pt>
                <c:pt idx="236">
                  <c:v>0.99722222222222157</c:v>
                </c:pt>
                <c:pt idx="237">
                  <c:v>0.99791666666666656</c:v>
                </c:pt>
                <c:pt idx="238">
                  <c:v>0.99861111111111101</c:v>
                </c:pt>
                <c:pt idx="239">
                  <c:v>0.99930555555555567</c:v>
                </c:pt>
                <c:pt idx="240">
                  <c:v>1</c:v>
                </c:pt>
                <c:pt idx="241">
                  <c:v>1.0006944444444428</c:v>
                </c:pt>
                <c:pt idx="242">
                  <c:v>1.0013888888888889</c:v>
                </c:pt>
                <c:pt idx="243">
                  <c:v>1.0020833333333341</c:v>
                </c:pt>
                <c:pt idx="244">
                  <c:v>1.002777777777778</c:v>
                </c:pt>
                <c:pt idx="245">
                  <c:v>1.0034722222222219</c:v>
                </c:pt>
                <c:pt idx="246">
                  <c:v>1.0041666666666667</c:v>
                </c:pt>
                <c:pt idx="247">
                  <c:v>1.0048611111111112</c:v>
                </c:pt>
                <c:pt idx="248">
                  <c:v>1.0055555555555555</c:v>
                </c:pt>
                <c:pt idx="249">
                  <c:v>1.0062499999999999</c:v>
                </c:pt>
                <c:pt idx="250">
                  <c:v>1.0069444444444438</c:v>
                </c:pt>
                <c:pt idx="251">
                  <c:v>1.007638888888889</c:v>
                </c:pt>
                <c:pt idx="252">
                  <c:v>1.0083333333333333</c:v>
                </c:pt>
                <c:pt idx="253">
                  <c:v>1.0090277777777776</c:v>
                </c:pt>
                <c:pt idx="254">
                  <c:v>1.0097222222222209</c:v>
                </c:pt>
                <c:pt idx="255">
                  <c:v>1.0104166666666667</c:v>
                </c:pt>
                <c:pt idx="256">
                  <c:v>1.0111111111111111</c:v>
                </c:pt>
                <c:pt idx="257">
                  <c:v>1.0118055555555556</c:v>
                </c:pt>
                <c:pt idx="258">
                  <c:v>1.0125</c:v>
                </c:pt>
                <c:pt idx="259">
                  <c:v>1.0131944444444427</c:v>
                </c:pt>
                <c:pt idx="260">
                  <c:v>1.0138888888888888</c:v>
                </c:pt>
                <c:pt idx="261">
                  <c:v>1.0145833333333341</c:v>
                </c:pt>
                <c:pt idx="262">
                  <c:v>1.0152777777777777</c:v>
                </c:pt>
                <c:pt idx="263">
                  <c:v>1.0159722222222218</c:v>
                </c:pt>
                <c:pt idx="264">
                  <c:v>1.0166666666666666</c:v>
                </c:pt>
                <c:pt idx="265">
                  <c:v>1.0173611111111112</c:v>
                </c:pt>
                <c:pt idx="266">
                  <c:v>1.0180555555555568</c:v>
                </c:pt>
                <c:pt idx="267">
                  <c:v>1.01875</c:v>
                </c:pt>
                <c:pt idx="268">
                  <c:v>1.019444444444443</c:v>
                </c:pt>
                <c:pt idx="269">
                  <c:v>1.0201388888888889</c:v>
                </c:pt>
                <c:pt idx="270">
                  <c:v>1.0208333333333333</c:v>
                </c:pt>
                <c:pt idx="271">
                  <c:v>1.0215277777777778</c:v>
                </c:pt>
                <c:pt idx="272">
                  <c:v>1.0222222222222224</c:v>
                </c:pt>
                <c:pt idx="273">
                  <c:v>1.0229166666666667</c:v>
                </c:pt>
                <c:pt idx="274">
                  <c:v>1.023611111111111</c:v>
                </c:pt>
                <c:pt idx="275">
                  <c:v>1.024305555555556</c:v>
                </c:pt>
                <c:pt idx="276">
                  <c:v>1.0249999999999988</c:v>
                </c:pt>
                <c:pt idx="277">
                  <c:v>1.0256944444444422</c:v>
                </c:pt>
                <c:pt idx="278">
                  <c:v>1.0263888888888901</c:v>
                </c:pt>
                <c:pt idx="279">
                  <c:v>1.0270833333333333</c:v>
                </c:pt>
                <c:pt idx="280">
                  <c:v>1.0277777777777779</c:v>
                </c:pt>
                <c:pt idx="281">
                  <c:v>1.0284722222222222</c:v>
                </c:pt>
                <c:pt idx="282">
                  <c:v>1.0291666666666666</c:v>
                </c:pt>
                <c:pt idx="283">
                  <c:v>1.0298611111111098</c:v>
                </c:pt>
                <c:pt idx="284">
                  <c:v>1.0305555555555561</c:v>
                </c:pt>
                <c:pt idx="285">
                  <c:v>1.03125</c:v>
                </c:pt>
                <c:pt idx="286">
                  <c:v>1.0319444444444428</c:v>
                </c:pt>
                <c:pt idx="287">
                  <c:v>1.0326388888888889</c:v>
                </c:pt>
                <c:pt idx="288">
                  <c:v>1.0333333333333334</c:v>
                </c:pt>
                <c:pt idx="289">
                  <c:v>1.034027777777778</c:v>
                </c:pt>
                <c:pt idx="290">
                  <c:v>1.0347222222222219</c:v>
                </c:pt>
                <c:pt idx="291">
                  <c:v>1.0354166666666667</c:v>
                </c:pt>
                <c:pt idx="292">
                  <c:v>1.0361111111111121</c:v>
                </c:pt>
                <c:pt idx="293">
                  <c:v>1.0368055555555555</c:v>
                </c:pt>
                <c:pt idx="294">
                  <c:v>1.0374999999999985</c:v>
                </c:pt>
                <c:pt idx="295">
                  <c:v>1.0381944444444438</c:v>
                </c:pt>
                <c:pt idx="296">
                  <c:v>1.0388888888888901</c:v>
                </c:pt>
                <c:pt idx="297">
                  <c:v>1.0395833333333333</c:v>
                </c:pt>
                <c:pt idx="298">
                  <c:v>1.0402777777777781</c:v>
                </c:pt>
                <c:pt idx="299">
                  <c:v>1.0409722222222222</c:v>
                </c:pt>
              </c:numCache>
            </c:numRef>
          </c:cat>
          <c:val>
            <c:numRef>
              <c:f>Sheet1!$D$2:$D$301</c:f>
              <c:numCache>
                <c:formatCode>General</c:formatCode>
                <c:ptCount val="300"/>
                <c:pt idx="0">
                  <c:v>11.61</c:v>
                </c:pt>
                <c:pt idx="1">
                  <c:v>12.81</c:v>
                </c:pt>
                <c:pt idx="2">
                  <c:v>13.35000000000001</c:v>
                </c:pt>
                <c:pt idx="3">
                  <c:v>14.31</c:v>
                </c:pt>
                <c:pt idx="4">
                  <c:v>14.05</c:v>
                </c:pt>
                <c:pt idx="5">
                  <c:v>14.02</c:v>
                </c:pt>
                <c:pt idx="6">
                  <c:v>14.88</c:v>
                </c:pt>
                <c:pt idx="7">
                  <c:v>15.89</c:v>
                </c:pt>
                <c:pt idx="8">
                  <c:v>15.89</c:v>
                </c:pt>
                <c:pt idx="9">
                  <c:v>16.82</c:v>
                </c:pt>
                <c:pt idx="10">
                  <c:v>17.88</c:v>
                </c:pt>
                <c:pt idx="11">
                  <c:v>18.459999999999987</c:v>
                </c:pt>
                <c:pt idx="12">
                  <c:v>18.77</c:v>
                </c:pt>
                <c:pt idx="13">
                  <c:v>18.059999999999999</c:v>
                </c:pt>
                <c:pt idx="14">
                  <c:v>18.190000000000001</c:v>
                </c:pt>
                <c:pt idx="15">
                  <c:v>19.29</c:v>
                </c:pt>
                <c:pt idx="16">
                  <c:v>18.739999999999988</c:v>
                </c:pt>
                <c:pt idx="17">
                  <c:v>17.05</c:v>
                </c:pt>
                <c:pt idx="18">
                  <c:v>17.399999999999999</c:v>
                </c:pt>
                <c:pt idx="19">
                  <c:v>17.75</c:v>
                </c:pt>
                <c:pt idx="20">
                  <c:v>18.149999999999999</c:v>
                </c:pt>
                <c:pt idx="21">
                  <c:v>18.7</c:v>
                </c:pt>
                <c:pt idx="22">
                  <c:v>20.02</c:v>
                </c:pt>
                <c:pt idx="23">
                  <c:v>18.279999999999987</c:v>
                </c:pt>
                <c:pt idx="24">
                  <c:v>19.059999999999999</c:v>
                </c:pt>
                <c:pt idx="25">
                  <c:v>19.41</c:v>
                </c:pt>
                <c:pt idx="26">
                  <c:v>19.72</c:v>
                </c:pt>
                <c:pt idx="27">
                  <c:v>20</c:v>
                </c:pt>
                <c:pt idx="28">
                  <c:v>19.91</c:v>
                </c:pt>
                <c:pt idx="29">
                  <c:v>19.559999999999999</c:v>
                </c:pt>
                <c:pt idx="30">
                  <c:v>20.38</c:v>
                </c:pt>
                <c:pt idx="31">
                  <c:v>21.41</c:v>
                </c:pt>
                <c:pt idx="32">
                  <c:v>20.23</c:v>
                </c:pt>
                <c:pt idx="33">
                  <c:v>19.579999999999988</c:v>
                </c:pt>
                <c:pt idx="34">
                  <c:v>19.05</c:v>
                </c:pt>
                <c:pt idx="35">
                  <c:v>19.93</c:v>
                </c:pt>
                <c:pt idx="36">
                  <c:v>20.54</c:v>
                </c:pt>
                <c:pt idx="37">
                  <c:v>19.22</c:v>
                </c:pt>
                <c:pt idx="38">
                  <c:v>18.23</c:v>
                </c:pt>
                <c:pt idx="39">
                  <c:v>18.98999999999997</c:v>
                </c:pt>
                <c:pt idx="40">
                  <c:v>19.32</c:v>
                </c:pt>
                <c:pt idx="41">
                  <c:v>18.100000000000001</c:v>
                </c:pt>
                <c:pt idx="42">
                  <c:v>20.34</c:v>
                </c:pt>
                <c:pt idx="43">
                  <c:v>21.16</c:v>
                </c:pt>
                <c:pt idx="44">
                  <c:v>22.3</c:v>
                </c:pt>
                <c:pt idx="45">
                  <c:v>23.51</c:v>
                </c:pt>
                <c:pt idx="46">
                  <c:v>23.23</c:v>
                </c:pt>
                <c:pt idx="47">
                  <c:v>22.38</c:v>
                </c:pt>
                <c:pt idx="48">
                  <c:v>22.71</c:v>
                </c:pt>
                <c:pt idx="49">
                  <c:v>22.6</c:v>
                </c:pt>
                <c:pt idx="50">
                  <c:v>22.38</c:v>
                </c:pt>
                <c:pt idx="51">
                  <c:v>17.959999999999987</c:v>
                </c:pt>
                <c:pt idx="52">
                  <c:v>10.64</c:v>
                </c:pt>
                <c:pt idx="53">
                  <c:v>10</c:v>
                </c:pt>
                <c:pt idx="54">
                  <c:v>9.15</c:v>
                </c:pt>
                <c:pt idx="55">
                  <c:v>8.61</c:v>
                </c:pt>
                <c:pt idx="56">
                  <c:v>8.8700000000000028</c:v>
                </c:pt>
                <c:pt idx="57">
                  <c:v>9.0400000000000009</c:v>
                </c:pt>
                <c:pt idx="58">
                  <c:v>8.94</c:v>
                </c:pt>
                <c:pt idx="59">
                  <c:v>9.32</c:v>
                </c:pt>
                <c:pt idx="60">
                  <c:v>9.34</c:v>
                </c:pt>
                <c:pt idx="61">
                  <c:v>10.55</c:v>
                </c:pt>
                <c:pt idx="62">
                  <c:v>9.19</c:v>
                </c:pt>
                <c:pt idx="63">
                  <c:v>8.64</c:v>
                </c:pt>
                <c:pt idx="64">
                  <c:v>8.4</c:v>
                </c:pt>
                <c:pt idx="65">
                  <c:v>9.84</c:v>
                </c:pt>
                <c:pt idx="66">
                  <c:v>8.99</c:v>
                </c:pt>
                <c:pt idx="67">
                  <c:v>10.56</c:v>
                </c:pt>
                <c:pt idx="68">
                  <c:v>14.38</c:v>
                </c:pt>
                <c:pt idx="69">
                  <c:v>15.68</c:v>
                </c:pt>
                <c:pt idx="70">
                  <c:v>18.420000000000002</c:v>
                </c:pt>
                <c:pt idx="71">
                  <c:v>19.5</c:v>
                </c:pt>
                <c:pt idx="72">
                  <c:v>20.279999999999987</c:v>
                </c:pt>
                <c:pt idx="73">
                  <c:v>21.68</c:v>
                </c:pt>
                <c:pt idx="74">
                  <c:v>21.81000000000002</c:v>
                </c:pt>
                <c:pt idx="75">
                  <c:v>20.830000000000005</c:v>
                </c:pt>
                <c:pt idx="76">
                  <c:v>21.16</c:v>
                </c:pt>
                <c:pt idx="77">
                  <c:v>21</c:v>
                </c:pt>
                <c:pt idx="78">
                  <c:v>18.91</c:v>
                </c:pt>
                <c:pt idx="79">
                  <c:v>20.100000000000001</c:v>
                </c:pt>
                <c:pt idx="80">
                  <c:v>20.75</c:v>
                </c:pt>
                <c:pt idx="81">
                  <c:v>21.16</c:v>
                </c:pt>
                <c:pt idx="82">
                  <c:v>21.03</c:v>
                </c:pt>
                <c:pt idx="83">
                  <c:v>21.39</c:v>
                </c:pt>
                <c:pt idx="84">
                  <c:v>20.93</c:v>
                </c:pt>
                <c:pt idx="85">
                  <c:v>19.66</c:v>
                </c:pt>
                <c:pt idx="86">
                  <c:v>18.64</c:v>
                </c:pt>
                <c:pt idx="87">
                  <c:v>18.68</c:v>
                </c:pt>
                <c:pt idx="88">
                  <c:v>18.55</c:v>
                </c:pt>
                <c:pt idx="89">
                  <c:v>20</c:v>
                </c:pt>
                <c:pt idx="90">
                  <c:v>18.41</c:v>
                </c:pt>
                <c:pt idx="91">
                  <c:v>16.899999999999999</c:v>
                </c:pt>
                <c:pt idx="92">
                  <c:v>16.959999999999987</c:v>
                </c:pt>
                <c:pt idx="93">
                  <c:v>16.93</c:v>
                </c:pt>
                <c:pt idx="94">
                  <c:v>17.260000000000002</c:v>
                </c:pt>
                <c:pt idx="95">
                  <c:v>17.37</c:v>
                </c:pt>
                <c:pt idx="96">
                  <c:v>18.52</c:v>
                </c:pt>
                <c:pt idx="97">
                  <c:v>19.649999999999999</c:v>
                </c:pt>
                <c:pt idx="98">
                  <c:v>19.920000000000002</c:v>
                </c:pt>
                <c:pt idx="99">
                  <c:v>19.95</c:v>
                </c:pt>
                <c:pt idx="100">
                  <c:v>20.59</c:v>
                </c:pt>
                <c:pt idx="101">
                  <c:v>22.36</c:v>
                </c:pt>
                <c:pt idx="102">
                  <c:v>22.49</c:v>
                </c:pt>
                <c:pt idx="103">
                  <c:v>22.7</c:v>
                </c:pt>
                <c:pt idx="104">
                  <c:v>21.979999999999986</c:v>
                </c:pt>
                <c:pt idx="105">
                  <c:v>21.3</c:v>
                </c:pt>
                <c:pt idx="106">
                  <c:v>21.02</c:v>
                </c:pt>
                <c:pt idx="107">
                  <c:v>20.87</c:v>
                </c:pt>
                <c:pt idx="108">
                  <c:v>20.95</c:v>
                </c:pt>
                <c:pt idx="109">
                  <c:v>20.37</c:v>
                </c:pt>
                <c:pt idx="110">
                  <c:v>17.93</c:v>
                </c:pt>
                <c:pt idx="111">
                  <c:v>19.479999999999986</c:v>
                </c:pt>
                <c:pt idx="112">
                  <c:v>21.05</c:v>
                </c:pt>
                <c:pt idx="113">
                  <c:v>23.5</c:v>
                </c:pt>
                <c:pt idx="114">
                  <c:v>23.82</c:v>
                </c:pt>
                <c:pt idx="115">
                  <c:v>24.49</c:v>
                </c:pt>
                <c:pt idx="116">
                  <c:v>25.439999999999987</c:v>
                </c:pt>
                <c:pt idx="117">
                  <c:v>25.36</c:v>
                </c:pt>
                <c:pt idx="118">
                  <c:v>24.99</c:v>
                </c:pt>
                <c:pt idx="119">
                  <c:v>26.59</c:v>
                </c:pt>
                <c:pt idx="120">
                  <c:v>24.7</c:v>
                </c:pt>
                <c:pt idx="121">
                  <c:v>24.21</c:v>
                </c:pt>
                <c:pt idx="122">
                  <c:v>23.959999999999987</c:v>
                </c:pt>
                <c:pt idx="123">
                  <c:v>24.89</c:v>
                </c:pt>
                <c:pt idx="124">
                  <c:v>23.89</c:v>
                </c:pt>
                <c:pt idx="125">
                  <c:v>24.35</c:v>
                </c:pt>
                <c:pt idx="126">
                  <c:v>25.279999999999987</c:v>
                </c:pt>
                <c:pt idx="127">
                  <c:v>26.59</c:v>
                </c:pt>
                <c:pt idx="128">
                  <c:v>26.18</c:v>
                </c:pt>
                <c:pt idx="129">
                  <c:v>15.55</c:v>
                </c:pt>
                <c:pt idx="130">
                  <c:v>11.3</c:v>
                </c:pt>
                <c:pt idx="131">
                  <c:v>9.7800000000000011</c:v>
                </c:pt>
                <c:pt idx="132">
                  <c:v>9.620000000000001</c:v>
                </c:pt>
                <c:pt idx="133">
                  <c:v>9.07</c:v>
                </c:pt>
                <c:pt idx="134">
                  <c:v>9.17</c:v>
                </c:pt>
                <c:pt idx="135">
                  <c:v>8.8600000000000048</c:v>
                </c:pt>
                <c:pt idx="136">
                  <c:v>8.39</c:v>
                </c:pt>
                <c:pt idx="137">
                  <c:v>11.65</c:v>
                </c:pt>
                <c:pt idx="138">
                  <c:v>14.18</c:v>
                </c:pt>
                <c:pt idx="139">
                  <c:v>15.02</c:v>
                </c:pt>
                <c:pt idx="140">
                  <c:v>16.439999999999987</c:v>
                </c:pt>
                <c:pt idx="141">
                  <c:v>15.76</c:v>
                </c:pt>
                <c:pt idx="142">
                  <c:v>15.57</c:v>
                </c:pt>
                <c:pt idx="143">
                  <c:v>14.67</c:v>
                </c:pt>
                <c:pt idx="144">
                  <c:v>15.12</c:v>
                </c:pt>
                <c:pt idx="145">
                  <c:v>15.78</c:v>
                </c:pt>
                <c:pt idx="146">
                  <c:v>15.83</c:v>
                </c:pt>
                <c:pt idx="147">
                  <c:v>19.110000000000021</c:v>
                </c:pt>
                <c:pt idx="148">
                  <c:v>18.559999999999999</c:v>
                </c:pt>
                <c:pt idx="149">
                  <c:v>21.51</c:v>
                </c:pt>
                <c:pt idx="150">
                  <c:v>21.39</c:v>
                </c:pt>
                <c:pt idx="151">
                  <c:v>20.84</c:v>
                </c:pt>
                <c:pt idx="152">
                  <c:v>20.79</c:v>
                </c:pt>
                <c:pt idx="153">
                  <c:v>22.07</c:v>
                </c:pt>
                <c:pt idx="154">
                  <c:v>25.06</c:v>
                </c:pt>
                <c:pt idx="155">
                  <c:v>24.06</c:v>
                </c:pt>
                <c:pt idx="156">
                  <c:v>21.25</c:v>
                </c:pt>
                <c:pt idx="157">
                  <c:v>21.59</c:v>
                </c:pt>
                <c:pt idx="158">
                  <c:v>20.84</c:v>
                </c:pt>
                <c:pt idx="159">
                  <c:v>20.85</c:v>
                </c:pt>
                <c:pt idx="160">
                  <c:v>21.35</c:v>
                </c:pt>
                <c:pt idx="161">
                  <c:v>20.93</c:v>
                </c:pt>
                <c:pt idx="162">
                  <c:v>20.75</c:v>
                </c:pt>
                <c:pt idx="163">
                  <c:v>21.13000000000002</c:v>
                </c:pt>
                <c:pt idx="164">
                  <c:v>21.15000000000002</c:v>
                </c:pt>
                <c:pt idx="165">
                  <c:v>21.27</c:v>
                </c:pt>
                <c:pt idx="166">
                  <c:v>21.02</c:v>
                </c:pt>
                <c:pt idx="167">
                  <c:v>22.39</c:v>
                </c:pt>
                <c:pt idx="168">
                  <c:v>22.72</c:v>
                </c:pt>
                <c:pt idx="169">
                  <c:v>19.5</c:v>
                </c:pt>
                <c:pt idx="170">
                  <c:v>18.34</c:v>
                </c:pt>
                <c:pt idx="171">
                  <c:v>18.41</c:v>
                </c:pt>
                <c:pt idx="172">
                  <c:v>17.98999999999997</c:v>
                </c:pt>
                <c:pt idx="173">
                  <c:v>15.74</c:v>
                </c:pt>
                <c:pt idx="174">
                  <c:v>16.399999999999999</c:v>
                </c:pt>
                <c:pt idx="175">
                  <c:v>16.510000000000005</c:v>
                </c:pt>
                <c:pt idx="176">
                  <c:v>18.97</c:v>
                </c:pt>
                <c:pt idx="177">
                  <c:v>19.68</c:v>
                </c:pt>
                <c:pt idx="178">
                  <c:v>21.01</c:v>
                </c:pt>
                <c:pt idx="179">
                  <c:v>22.779999999999987</c:v>
                </c:pt>
                <c:pt idx="180">
                  <c:v>22.419999999999987</c:v>
                </c:pt>
                <c:pt idx="181">
                  <c:v>22.13000000000002</c:v>
                </c:pt>
                <c:pt idx="182">
                  <c:v>22.64</c:v>
                </c:pt>
                <c:pt idx="183">
                  <c:v>22.31000000000002</c:v>
                </c:pt>
                <c:pt idx="184">
                  <c:v>24.15000000000002</c:v>
                </c:pt>
                <c:pt idx="185">
                  <c:v>25.09</c:v>
                </c:pt>
                <c:pt idx="186">
                  <c:v>15.27</c:v>
                </c:pt>
                <c:pt idx="187">
                  <c:v>14.01</c:v>
                </c:pt>
                <c:pt idx="188">
                  <c:v>13.35000000000001</c:v>
                </c:pt>
                <c:pt idx="189">
                  <c:v>12.870000000000006</c:v>
                </c:pt>
                <c:pt idx="190">
                  <c:v>11.97</c:v>
                </c:pt>
                <c:pt idx="191">
                  <c:v>11.36000000000001</c:v>
                </c:pt>
                <c:pt idx="192">
                  <c:v>12.91</c:v>
                </c:pt>
                <c:pt idx="193">
                  <c:v>14.3</c:v>
                </c:pt>
                <c:pt idx="194">
                  <c:v>15.02</c:v>
                </c:pt>
                <c:pt idx="195">
                  <c:v>17.14</c:v>
                </c:pt>
                <c:pt idx="196">
                  <c:v>16.8</c:v>
                </c:pt>
                <c:pt idx="197">
                  <c:v>17.53</c:v>
                </c:pt>
                <c:pt idx="198">
                  <c:v>19.260000000000002</c:v>
                </c:pt>
                <c:pt idx="199">
                  <c:v>19.03</c:v>
                </c:pt>
                <c:pt idx="200">
                  <c:v>20.059999999999999</c:v>
                </c:pt>
                <c:pt idx="201">
                  <c:v>20.16</c:v>
                </c:pt>
                <c:pt idx="202">
                  <c:v>21.49</c:v>
                </c:pt>
                <c:pt idx="203">
                  <c:v>21.35</c:v>
                </c:pt>
                <c:pt idx="204">
                  <c:v>20.23</c:v>
                </c:pt>
                <c:pt idx="205">
                  <c:v>20.610000000000021</c:v>
                </c:pt>
                <c:pt idx="206">
                  <c:v>20.73</c:v>
                </c:pt>
                <c:pt idx="207">
                  <c:v>20.6</c:v>
                </c:pt>
                <c:pt idx="208">
                  <c:v>18.279999999999987</c:v>
                </c:pt>
                <c:pt idx="209">
                  <c:v>18.09</c:v>
                </c:pt>
                <c:pt idx="210">
                  <c:v>17.55</c:v>
                </c:pt>
                <c:pt idx="211">
                  <c:v>16.899999999999999</c:v>
                </c:pt>
                <c:pt idx="212">
                  <c:v>18.41</c:v>
                </c:pt>
                <c:pt idx="213">
                  <c:v>18.510000000000005</c:v>
                </c:pt>
                <c:pt idx="214">
                  <c:v>19.350000000000001</c:v>
                </c:pt>
                <c:pt idx="215">
                  <c:v>19.8</c:v>
                </c:pt>
                <c:pt idx="216">
                  <c:v>19.79</c:v>
                </c:pt>
                <c:pt idx="217">
                  <c:v>19.54</c:v>
                </c:pt>
                <c:pt idx="218">
                  <c:v>20.37</c:v>
                </c:pt>
                <c:pt idx="219">
                  <c:v>20.18</c:v>
                </c:pt>
                <c:pt idx="220">
                  <c:v>19.86</c:v>
                </c:pt>
                <c:pt idx="221">
                  <c:v>19</c:v>
                </c:pt>
                <c:pt idx="222">
                  <c:v>19.55</c:v>
                </c:pt>
                <c:pt idx="223">
                  <c:v>20.45</c:v>
                </c:pt>
                <c:pt idx="224">
                  <c:v>20.959999999999987</c:v>
                </c:pt>
                <c:pt idx="225">
                  <c:v>21.52</c:v>
                </c:pt>
                <c:pt idx="226">
                  <c:v>21.439999999999987</c:v>
                </c:pt>
                <c:pt idx="227">
                  <c:v>21.73</c:v>
                </c:pt>
                <c:pt idx="228">
                  <c:v>22.27</c:v>
                </c:pt>
                <c:pt idx="229">
                  <c:v>23.57</c:v>
                </c:pt>
                <c:pt idx="230">
                  <c:v>24.59</c:v>
                </c:pt>
                <c:pt idx="231">
                  <c:v>23.71</c:v>
                </c:pt>
                <c:pt idx="232">
                  <c:v>23.19</c:v>
                </c:pt>
                <c:pt idx="233">
                  <c:v>23.25</c:v>
                </c:pt>
                <c:pt idx="234">
                  <c:v>23.35</c:v>
                </c:pt>
                <c:pt idx="235">
                  <c:v>23.97</c:v>
                </c:pt>
                <c:pt idx="236">
                  <c:v>24.279999999999987</c:v>
                </c:pt>
                <c:pt idx="237">
                  <c:v>23.56</c:v>
                </c:pt>
                <c:pt idx="238">
                  <c:v>23.919999999999987</c:v>
                </c:pt>
                <c:pt idx="239">
                  <c:v>24.47</c:v>
                </c:pt>
                <c:pt idx="240">
                  <c:v>24.16</c:v>
                </c:pt>
                <c:pt idx="241">
                  <c:v>24.36</c:v>
                </c:pt>
                <c:pt idx="242">
                  <c:v>23.69</c:v>
                </c:pt>
                <c:pt idx="243">
                  <c:v>23.959999999999987</c:v>
                </c:pt>
                <c:pt idx="244">
                  <c:v>23.39</c:v>
                </c:pt>
                <c:pt idx="245">
                  <c:v>23.58</c:v>
                </c:pt>
                <c:pt idx="246">
                  <c:v>24.56</c:v>
                </c:pt>
                <c:pt idx="247">
                  <c:v>23.459999999999987</c:v>
                </c:pt>
                <c:pt idx="248">
                  <c:v>24.6</c:v>
                </c:pt>
                <c:pt idx="249">
                  <c:v>24.43</c:v>
                </c:pt>
                <c:pt idx="250">
                  <c:v>25.279999999999987</c:v>
                </c:pt>
                <c:pt idx="251">
                  <c:v>26.73</c:v>
                </c:pt>
                <c:pt idx="252">
                  <c:v>26.69</c:v>
                </c:pt>
                <c:pt idx="253">
                  <c:v>26.23</c:v>
                </c:pt>
                <c:pt idx="254">
                  <c:v>24.59</c:v>
                </c:pt>
                <c:pt idx="255">
                  <c:v>24.479999999999986</c:v>
                </c:pt>
                <c:pt idx="256">
                  <c:v>23.9</c:v>
                </c:pt>
                <c:pt idx="257">
                  <c:v>24.49</c:v>
                </c:pt>
                <c:pt idx="258">
                  <c:v>23.91</c:v>
                </c:pt>
                <c:pt idx="259">
                  <c:v>24.479999999999986</c:v>
                </c:pt>
                <c:pt idx="260">
                  <c:v>25.45</c:v>
                </c:pt>
                <c:pt idx="261">
                  <c:v>23.93</c:v>
                </c:pt>
                <c:pt idx="262">
                  <c:v>24.91</c:v>
                </c:pt>
                <c:pt idx="263">
                  <c:v>21.64</c:v>
                </c:pt>
                <c:pt idx="264">
                  <c:v>18.979999999999986</c:v>
                </c:pt>
                <c:pt idx="265">
                  <c:v>20.45</c:v>
                </c:pt>
                <c:pt idx="266">
                  <c:v>20.99</c:v>
                </c:pt>
                <c:pt idx="267">
                  <c:v>20.32</c:v>
                </c:pt>
                <c:pt idx="268">
                  <c:v>20.39</c:v>
                </c:pt>
                <c:pt idx="269">
                  <c:v>20.97</c:v>
                </c:pt>
                <c:pt idx="270">
                  <c:v>20.86</c:v>
                </c:pt>
                <c:pt idx="271">
                  <c:v>22.31000000000002</c:v>
                </c:pt>
                <c:pt idx="272">
                  <c:v>22.29</c:v>
                </c:pt>
                <c:pt idx="273">
                  <c:v>23.09</c:v>
                </c:pt>
                <c:pt idx="274">
                  <c:v>22.55</c:v>
                </c:pt>
                <c:pt idx="275">
                  <c:v>22.8</c:v>
                </c:pt>
                <c:pt idx="276">
                  <c:v>21.3</c:v>
                </c:pt>
                <c:pt idx="277">
                  <c:v>21.91</c:v>
                </c:pt>
                <c:pt idx="278">
                  <c:v>22.37</c:v>
                </c:pt>
                <c:pt idx="279">
                  <c:v>21.08</c:v>
                </c:pt>
                <c:pt idx="280">
                  <c:v>20.84</c:v>
                </c:pt>
                <c:pt idx="281">
                  <c:v>20.759999999999987</c:v>
                </c:pt>
                <c:pt idx="282">
                  <c:v>21.919999999999987</c:v>
                </c:pt>
                <c:pt idx="283">
                  <c:v>20.54</c:v>
                </c:pt>
                <c:pt idx="284">
                  <c:v>20.74</c:v>
                </c:pt>
                <c:pt idx="285">
                  <c:v>19.59</c:v>
                </c:pt>
                <c:pt idx="286">
                  <c:v>17.82</c:v>
                </c:pt>
                <c:pt idx="287">
                  <c:v>17.57</c:v>
                </c:pt>
                <c:pt idx="288">
                  <c:v>19.920000000000002</c:v>
                </c:pt>
                <c:pt idx="289">
                  <c:v>22.62</c:v>
                </c:pt>
                <c:pt idx="290">
                  <c:v>18.97</c:v>
                </c:pt>
                <c:pt idx="291">
                  <c:v>14.950000000000006</c:v>
                </c:pt>
                <c:pt idx="292">
                  <c:v>13.72</c:v>
                </c:pt>
                <c:pt idx="293">
                  <c:v>13.19</c:v>
                </c:pt>
                <c:pt idx="294">
                  <c:v>13.53</c:v>
                </c:pt>
                <c:pt idx="295">
                  <c:v>13.13</c:v>
                </c:pt>
                <c:pt idx="296">
                  <c:v>12.15</c:v>
                </c:pt>
                <c:pt idx="297">
                  <c:v>12.61</c:v>
                </c:pt>
                <c:pt idx="298">
                  <c:v>13.04</c:v>
                </c:pt>
                <c:pt idx="299">
                  <c:v>13.85000000000001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TVN</c:v>
                </c:pt>
              </c:strCache>
            </c:strRef>
          </c:tx>
          <c:spPr>
            <a:ln w="28569">
              <a:solidFill>
                <a:srgbClr val="333399"/>
              </a:solidFill>
              <a:prstDash val="solid"/>
            </a:ln>
          </c:spPr>
          <c:marker>
            <c:symbol val="none"/>
          </c:marker>
          <c:cat>
            <c:numRef>
              <c:f>Sheet1!$A$2:$A$301</c:f>
              <c:numCache>
                <c:formatCode>h:mm;@</c:formatCode>
                <c:ptCount val="300"/>
                <c:pt idx="0">
                  <c:v>0.8333333333333337</c:v>
                </c:pt>
                <c:pt idx="1">
                  <c:v>0.8340277777777777</c:v>
                </c:pt>
                <c:pt idx="2">
                  <c:v>0.83472222222222225</c:v>
                </c:pt>
                <c:pt idx="3">
                  <c:v>0.83541666666666659</c:v>
                </c:pt>
                <c:pt idx="4">
                  <c:v>0.83611111111111114</c:v>
                </c:pt>
                <c:pt idx="5">
                  <c:v>0.83680555555555625</c:v>
                </c:pt>
                <c:pt idx="6">
                  <c:v>0.83750000000000002</c:v>
                </c:pt>
                <c:pt idx="7">
                  <c:v>0.83819444444444524</c:v>
                </c:pt>
                <c:pt idx="8">
                  <c:v>0.83888888888888968</c:v>
                </c:pt>
                <c:pt idx="9">
                  <c:v>0.83958333333333324</c:v>
                </c:pt>
                <c:pt idx="10">
                  <c:v>0.84027777777777779</c:v>
                </c:pt>
                <c:pt idx="11">
                  <c:v>0.84097222222222223</c:v>
                </c:pt>
                <c:pt idx="12">
                  <c:v>0.84166666666666667</c:v>
                </c:pt>
                <c:pt idx="13">
                  <c:v>0.84236111111111101</c:v>
                </c:pt>
                <c:pt idx="14">
                  <c:v>0.84305555555555634</c:v>
                </c:pt>
                <c:pt idx="15">
                  <c:v>0.84375000000000078</c:v>
                </c:pt>
                <c:pt idx="16">
                  <c:v>0.84444444444444511</c:v>
                </c:pt>
                <c:pt idx="17">
                  <c:v>0.84513888888888966</c:v>
                </c:pt>
                <c:pt idx="18">
                  <c:v>0.84583333333333399</c:v>
                </c:pt>
                <c:pt idx="19">
                  <c:v>0.84652777777777777</c:v>
                </c:pt>
                <c:pt idx="20">
                  <c:v>0.84722222222222221</c:v>
                </c:pt>
                <c:pt idx="21">
                  <c:v>0.84791666666666676</c:v>
                </c:pt>
                <c:pt idx="22">
                  <c:v>0.84861111111111165</c:v>
                </c:pt>
                <c:pt idx="23">
                  <c:v>0.84930555555555565</c:v>
                </c:pt>
                <c:pt idx="24">
                  <c:v>0.85000000000000064</c:v>
                </c:pt>
                <c:pt idx="25">
                  <c:v>0.85069444444444575</c:v>
                </c:pt>
                <c:pt idx="26">
                  <c:v>0.85138888888888953</c:v>
                </c:pt>
                <c:pt idx="27">
                  <c:v>0.85208333333333364</c:v>
                </c:pt>
                <c:pt idx="28">
                  <c:v>0.85277777777777775</c:v>
                </c:pt>
                <c:pt idx="29">
                  <c:v>0.8534722222222223</c:v>
                </c:pt>
                <c:pt idx="30">
                  <c:v>0.85416666666666652</c:v>
                </c:pt>
                <c:pt idx="31">
                  <c:v>0.85486111111111163</c:v>
                </c:pt>
                <c:pt idx="32">
                  <c:v>0.85555555555555562</c:v>
                </c:pt>
                <c:pt idx="33">
                  <c:v>0.85625000000000062</c:v>
                </c:pt>
                <c:pt idx="34">
                  <c:v>0.85694444444444529</c:v>
                </c:pt>
                <c:pt idx="35">
                  <c:v>0.85763888888888984</c:v>
                </c:pt>
                <c:pt idx="36">
                  <c:v>0.85833333333333361</c:v>
                </c:pt>
                <c:pt idx="37">
                  <c:v>0.85902777777777783</c:v>
                </c:pt>
                <c:pt idx="38">
                  <c:v>0.85972222222222261</c:v>
                </c:pt>
                <c:pt idx="39">
                  <c:v>0.8604166666666665</c:v>
                </c:pt>
                <c:pt idx="40">
                  <c:v>0.8611111111111116</c:v>
                </c:pt>
                <c:pt idx="41">
                  <c:v>0.86180555555555638</c:v>
                </c:pt>
                <c:pt idx="42">
                  <c:v>0.86249999999999993</c:v>
                </c:pt>
                <c:pt idx="43">
                  <c:v>0.86319444444444515</c:v>
                </c:pt>
                <c:pt idx="44">
                  <c:v>0.86388888888888982</c:v>
                </c:pt>
                <c:pt idx="45">
                  <c:v>0.8645833333333337</c:v>
                </c:pt>
                <c:pt idx="46">
                  <c:v>0.8652777777777777</c:v>
                </c:pt>
                <c:pt idx="47">
                  <c:v>0.86597222222222225</c:v>
                </c:pt>
                <c:pt idx="48">
                  <c:v>0.8666666666666667</c:v>
                </c:pt>
                <c:pt idx="49">
                  <c:v>0.86736111111111114</c:v>
                </c:pt>
                <c:pt idx="50">
                  <c:v>0.86805555555555625</c:v>
                </c:pt>
                <c:pt idx="51">
                  <c:v>0.86875000000000091</c:v>
                </c:pt>
                <c:pt idx="52">
                  <c:v>0.86944444444444524</c:v>
                </c:pt>
                <c:pt idx="53">
                  <c:v>0.87013888888888968</c:v>
                </c:pt>
                <c:pt idx="54">
                  <c:v>0.87083333333333401</c:v>
                </c:pt>
                <c:pt idx="55">
                  <c:v>0.87152777777777779</c:v>
                </c:pt>
                <c:pt idx="56">
                  <c:v>0.87222222222222223</c:v>
                </c:pt>
                <c:pt idx="57">
                  <c:v>0.87291666666666667</c:v>
                </c:pt>
                <c:pt idx="58">
                  <c:v>0.87361111111111178</c:v>
                </c:pt>
                <c:pt idx="59">
                  <c:v>0.87430555555555634</c:v>
                </c:pt>
                <c:pt idx="60">
                  <c:v>0.87500000000000078</c:v>
                </c:pt>
                <c:pt idx="61">
                  <c:v>0.87569444444444577</c:v>
                </c:pt>
                <c:pt idx="62">
                  <c:v>0.87638888888888966</c:v>
                </c:pt>
                <c:pt idx="63">
                  <c:v>0.87708333333333399</c:v>
                </c:pt>
                <c:pt idx="64">
                  <c:v>0.87777777777777843</c:v>
                </c:pt>
                <c:pt idx="65">
                  <c:v>0.87847222222222221</c:v>
                </c:pt>
                <c:pt idx="66">
                  <c:v>0.87916666666666676</c:v>
                </c:pt>
                <c:pt idx="67">
                  <c:v>0.87986111111111165</c:v>
                </c:pt>
                <c:pt idx="68">
                  <c:v>0.88055555555555554</c:v>
                </c:pt>
                <c:pt idx="69">
                  <c:v>0.88124999999999998</c:v>
                </c:pt>
                <c:pt idx="70">
                  <c:v>0.88194444444444464</c:v>
                </c:pt>
                <c:pt idx="71">
                  <c:v>0.88263888888888953</c:v>
                </c:pt>
                <c:pt idx="72">
                  <c:v>0.8833333333333333</c:v>
                </c:pt>
                <c:pt idx="73">
                  <c:v>0.88402777777777752</c:v>
                </c:pt>
                <c:pt idx="74">
                  <c:v>0.8847222222222223</c:v>
                </c:pt>
                <c:pt idx="75">
                  <c:v>0.88541666666666585</c:v>
                </c:pt>
                <c:pt idx="76">
                  <c:v>0.88611111111111107</c:v>
                </c:pt>
                <c:pt idx="77">
                  <c:v>0.88680555555555562</c:v>
                </c:pt>
                <c:pt idx="78">
                  <c:v>0.88750000000000007</c:v>
                </c:pt>
                <c:pt idx="79">
                  <c:v>0.88819444444444462</c:v>
                </c:pt>
                <c:pt idx="80">
                  <c:v>0.88888888888888884</c:v>
                </c:pt>
                <c:pt idx="81">
                  <c:v>0.88958333333333339</c:v>
                </c:pt>
                <c:pt idx="82">
                  <c:v>0.8902777777777775</c:v>
                </c:pt>
                <c:pt idx="83">
                  <c:v>0.89097222222222217</c:v>
                </c:pt>
                <c:pt idx="84">
                  <c:v>0.8916666666666665</c:v>
                </c:pt>
                <c:pt idx="85">
                  <c:v>0.89236111111111116</c:v>
                </c:pt>
                <c:pt idx="86">
                  <c:v>0.8930555555555556</c:v>
                </c:pt>
                <c:pt idx="87">
                  <c:v>0.89374999999999993</c:v>
                </c:pt>
                <c:pt idx="88">
                  <c:v>0.8944444444444446</c:v>
                </c:pt>
                <c:pt idx="89">
                  <c:v>0.89513888888888893</c:v>
                </c:pt>
                <c:pt idx="90">
                  <c:v>0.8958333333333337</c:v>
                </c:pt>
                <c:pt idx="91">
                  <c:v>0.89652777777777759</c:v>
                </c:pt>
                <c:pt idx="92">
                  <c:v>0.89722222222222159</c:v>
                </c:pt>
                <c:pt idx="93">
                  <c:v>0.89791666666666659</c:v>
                </c:pt>
                <c:pt idx="94">
                  <c:v>0.89861111111111114</c:v>
                </c:pt>
                <c:pt idx="95">
                  <c:v>0.89930555555555569</c:v>
                </c:pt>
                <c:pt idx="96">
                  <c:v>0.9</c:v>
                </c:pt>
                <c:pt idx="97">
                  <c:v>0.90069444444444524</c:v>
                </c:pt>
                <c:pt idx="98">
                  <c:v>0.90138888888888891</c:v>
                </c:pt>
                <c:pt idx="99">
                  <c:v>0.90208333333333324</c:v>
                </c:pt>
                <c:pt idx="100">
                  <c:v>0.90277777777777779</c:v>
                </c:pt>
                <c:pt idx="101">
                  <c:v>0.90347222222222157</c:v>
                </c:pt>
                <c:pt idx="102">
                  <c:v>0.90416666666666656</c:v>
                </c:pt>
                <c:pt idx="103">
                  <c:v>0.90486111111111101</c:v>
                </c:pt>
                <c:pt idx="104">
                  <c:v>0.90555555555555567</c:v>
                </c:pt>
                <c:pt idx="105">
                  <c:v>0.90625</c:v>
                </c:pt>
                <c:pt idx="106">
                  <c:v>0.90694444444444511</c:v>
                </c:pt>
                <c:pt idx="107">
                  <c:v>0.90763888888888966</c:v>
                </c:pt>
                <c:pt idx="108">
                  <c:v>0.90833333333333333</c:v>
                </c:pt>
                <c:pt idx="109">
                  <c:v>0.90902777777777777</c:v>
                </c:pt>
                <c:pt idx="110">
                  <c:v>0.90972222222222221</c:v>
                </c:pt>
                <c:pt idx="111">
                  <c:v>0.91041666666666599</c:v>
                </c:pt>
                <c:pt idx="112">
                  <c:v>0.91111111111111109</c:v>
                </c:pt>
                <c:pt idx="113">
                  <c:v>0.91180555555555565</c:v>
                </c:pt>
                <c:pt idx="114">
                  <c:v>0.91249999999999998</c:v>
                </c:pt>
                <c:pt idx="115">
                  <c:v>0.91319444444444464</c:v>
                </c:pt>
                <c:pt idx="116">
                  <c:v>0.91388888888888953</c:v>
                </c:pt>
                <c:pt idx="117">
                  <c:v>0.9145833333333333</c:v>
                </c:pt>
                <c:pt idx="118">
                  <c:v>0.91527777777777752</c:v>
                </c:pt>
                <c:pt idx="119">
                  <c:v>0.9159722222222223</c:v>
                </c:pt>
                <c:pt idx="120">
                  <c:v>0.91666666666666652</c:v>
                </c:pt>
                <c:pt idx="121">
                  <c:v>0.91736111111111107</c:v>
                </c:pt>
                <c:pt idx="122">
                  <c:v>0.91805555555555562</c:v>
                </c:pt>
                <c:pt idx="123">
                  <c:v>0.91875000000000062</c:v>
                </c:pt>
                <c:pt idx="124">
                  <c:v>0.91944444444444462</c:v>
                </c:pt>
                <c:pt idx="125">
                  <c:v>0.92013888888888884</c:v>
                </c:pt>
                <c:pt idx="126">
                  <c:v>0.92083333333333361</c:v>
                </c:pt>
                <c:pt idx="127">
                  <c:v>0.9215277777777775</c:v>
                </c:pt>
                <c:pt idx="128">
                  <c:v>0.92222222222222217</c:v>
                </c:pt>
                <c:pt idx="129">
                  <c:v>0.9229166666666665</c:v>
                </c:pt>
                <c:pt idx="130">
                  <c:v>0.9236111111111116</c:v>
                </c:pt>
                <c:pt idx="131">
                  <c:v>0.9243055555555556</c:v>
                </c:pt>
                <c:pt idx="132">
                  <c:v>0.92499999999999993</c:v>
                </c:pt>
                <c:pt idx="133">
                  <c:v>0.92569444444444515</c:v>
                </c:pt>
                <c:pt idx="134">
                  <c:v>0.92638888888888893</c:v>
                </c:pt>
                <c:pt idx="135">
                  <c:v>0.9270833333333337</c:v>
                </c:pt>
                <c:pt idx="136">
                  <c:v>0.9277777777777777</c:v>
                </c:pt>
                <c:pt idx="137">
                  <c:v>0.92847222222222159</c:v>
                </c:pt>
                <c:pt idx="138">
                  <c:v>0.92916666666666659</c:v>
                </c:pt>
                <c:pt idx="139">
                  <c:v>0.92986111111111114</c:v>
                </c:pt>
                <c:pt idx="140">
                  <c:v>0.93055555555555569</c:v>
                </c:pt>
                <c:pt idx="141">
                  <c:v>0.93125000000000002</c:v>
                </c:pt>
                <c:pt idx="142">
                  <c:v>0.93194444444444524</c:v>
                </c:pt>
                <c:pt idx="143">
                  <c:v>0.93263888888888968</c:v>
                </c:pt>
                <c:pt idx="144">
                  <c:v>0.93333333333333324</c:v>
                </c:pt>
                <c:pt idx="145">
                  <c:v>0.93402777777777779</c:v>
                </c:pt>
                <c:pt idx="146">
                  <c:v>0.93472222222222223</c:v>
                </c:pt>
                <c:pt idx="147">
                  <c:v>0.93541666666666656</c:v>
                </c:pt>
                <c:pt idx="148">
                  <c:v>0.93611111111111101</c:v>
                </c:pt>
                <c:pt idx="149">
                  <c:v>0.93680555555555634</c:v>
                </c:pt>
                <c:pt idx="150">
                  <c:v>0.9375</c:v>
                </c:pt>
                <c:pt idx="151">
                  <c:v>0.93819444444444511</c:v>
                </c:pt>
                <c:pt idx="152">
                  <c:v>0.93888888888888966</c:v>
                </c:pt>
                <c:pt idx="153">
                  <c:v>0.93958333333333333</c:v>
                </c:pt>
                <c:pt idx="154">
                  <c:v>0.94027777777777777</c:v>
                </c:pt>
                <c:pt idx="155">
                  <c:v>0.94097222222222221</c:v>
                </c:pt>
                <c:pt idx="156">
                  <c:v>0.94166666666666676</c:v>
                </c:pt>
                <c:pt idx="157">
                  <c:v>0.94236111111111109</c:v>
                </c:pt>
                <c:pt idx="158">
                  <c:v>0.94305555555555565</c:v>
                </c:pt>
                <c:pt idx="159">
                  <c:v>0.94375000000000064</c:v>
                </c:pt>
                <c:pt idx="160">
                  <c:v>0.94444444444444464</c:v>
                </c:pt>
                <c:pt idx="161">
                  <c:v>0.94513888888888953</c:v>
                </c:pt>
                <c:pt idx="162">
                  <c:v>0.94583333333333364</c:v>
                </c:pt>
                <c:pt idx="163">
                  <c:v>0.94652777777777752</c:v>
                </c:pt>
                <c:pt idx="164">
                  <c:v>0.9472222222222223</c:v>
                </c:pt>
                <c:pt idx="165">
                  <c:v>0.94791666666666652</c:v>
                </c:pt>
                <c:pt idx="166">
                  <c:v>0.94861111111111163</c:v>
                </c:pt>
                <c:pt idx="167">
                  <c:v>0.94930555555555562</c:v>
                </c:pt>
                <c:pt idx="168">
                  <c:v>0.95000000000000062</c:v>
                </c:pt>
                <c:pt idx="169">
                  <c:v>0.95069444444444529</c:v>
                </c:pt>
                <c:pt idx="170">
                  <c:v>0.95138888888888884</c:v>
                </c:pt>
                <c:pt idx="171">
                  <c:v>0.95208333333333361</c:v>
                </c:pt>
                <c:pt idx="172">
                  <c:v>0.95277777777777783</c:v>
                </c:pt>
                <c:pt idx="173">
                  <c:v>0.95347222222222217</c:v>
                </c:pt>
                <c:pt idx="174">
                  <c:v>0.9541666666666665</c:v>
                </c:pt>
                <c:pt idx="175">
                  <c:v>0.9548611111111116</c:v>
                </c:pt>
                <c:pt idx="176">
                  <c:v>0.9555555555555556</c:v>
                </c:pt>
                <c:pt idx="177">
                  <c:v>0.95624999999999993</c:v>
                </c:pt>
                <c:pt idx="178">
                  <c:v>0.95694444444444515</c:v>
                </c:pt>
                <c:pt idx="179">
                  <c:v>0.95763888888888982</c:v>
                </c:pt>
                <c:pt idx="180">
                  <c:v>0.9583333333333337</c:v>
                </c:pt>
                <c:pt idx="181">
                  <c:v>0.9590277777777777</c:v>
                </c:pt>
                <c:pt idx="182">
                  <c:v>0.95972222222222225</c:v>
                </c:pt>
                <c:pt idx="183">
                  <c:v>0.96041666666666659</c:v>
                </c:pt>
                <c:pt idx="184">
                  <c:v>0.96111111111111114</c:v>
                </c:pt>
                <c:pt idx="185">
                  <c:v>0.96180555555555625</c:v>
                </c:pt>
                <c:pt idx="186">
                  <c:v>0.96250000000000002</c:v>
                </c:pt>
                <c:pt idx="187">
                  <c:v>0.96319444444444524</c:v>
                </c:pt>
                <c:pt idx="188">
                  <c:v>0.96388888888888968</c:v>
                </c:pt>
                <c:pt idx="189">
                  <c:v>0.96458333333333324</c:v>
                </c:pt>
                <c:pt idx="190">
                  <c:v>0.96527777777777779</c:v>
                </c:pt>
                <c:pt idx="191">
                  <c:v>0.96597222222222223</c:v>
                </c:pt>
                <c:pt idx="192">
                  <c:v>0.96666666666666667</c:v>
                </c:pt>
                <c:pt idx="193">
                  <c:v>0.96736111111111101</c:v>
                </c:pt>
                <c:pt idx="194">
                  <c:v>0.96805555555555634</c:v>
                </c:pt>
                <c:pt idx="195">
                  <c:v>0.96875000000000078</c:v>
                </c:pt>
                <c:pt idx="196">
                  <c:v>0.96944444444444511</c:v>
                </c:pt>
                <c:pt idx="197">
                  <c:v>0.97013888888888966</c:v>
                </c:pt>
                <c:pt idx="198">
                  <c:v>0.97083333333333399</c:v>
                </c:pt>
                <c:pt idx="199">
                  <c:v>0.97152777777777777</c:v>
                </c:pt>
                <c:pt idx="200">
                  <c:v>0.97222222222222221</c:v>
                </c:pt>
                <c:pt idx="201">
                  <c:v>0.97291666666666676</c:v>
                </c:pt>
                <c:pt idx="202">
                  <c:v>0.97361111111111165</c:v>
                </c:pt>
                <c:pt idx="203">
                  <c:v>0.97430555555555565</c:v>
                </c:pt>
                <c:pt idx="204">
                  <c:v>0.97500000000000064</c:v>
                </c:pt>
                <c:pt idx="205">
                  <c:v>0.97569444444444575</c:v>
                </c:pt>
                <c:pt idx="206">
                  <c:v>0.97638888888888953</c:v>
                </c:pt>
                <c:pt idx="207">
                  <c:v>0.97708333333333364</c:v>
                </c:pt>
                <c:pt idx="208">
                  <c:v>0.97777777777777775</c:v>
                </c:pt>
                <c:pt idx="209">
                  <c:v>0.9784722222222223</c:v>
                </c:pt>
                <c:pt idx="210">
                  <c:v>0.97916666666666652</c:v>
                </c:pt>
                <c:pt idx="211">
                  <c:v>0.97986111111111163</c:v>
                </c:pt>
                <c:pt idx="212">
                  <c:v>0.98055555555555551</c:v>
                </c:pt>
                <c:pt idx="213">
                  <c:v>0.98125000000000007</c:v>
                </c:pt>
                <c:pt idx="214">
                  <c:v>0.98194444444444462</c:v>
                </c:pt>
                <c:pt idx="215">
                  <c:v>0.98263888888888884</c:v>
                </c:pt>
                <c:pt idx="216">
                  <c:v>0.98333333333333339</c:v>
                </c:pt>
                <c:pt idx="217">
                  <c:v>0.9840277777777775</c:v>
                </c:pt>
                <c:pt idx="218">
                  <c:v>0.98472222222222217</c:v>
                </c:pt>
                <c:pt idx="219">
                  <c:v>0.98541666666666561</c:v>
                </c:pt>
                <c:pt idx="220">
                  <c:v>0.98611111111111116</c:v>
                </c:pt>
                <c:pt idx="221">
                  <c:v>0.9868055555555556</c:v>
                </c:pt>
                <c:pt idx="222">
                  <c:v>0.98749999999999949</c:v>
                </c:pt>
                <c:pt idx="223">
                  <c:v>0.9881944444444446</c:v>
                </c:pt>
                <c:pt idx="224">
                  <c:v>0.98888888888888893</c:v>
                </c:pt>
                <c:pt idx="225">
                  <c:v>0.98958333333333337</c:v>
                </c:pt>
                <c:pt idx="226">
                  <c:v>0.99027777777777759</c:v>
                </c:pt>
                <c:pt idx="227">
                  <c:v>0.99097222222222159</c:v>
                </c:pt>
                <c:pt idx="228">
                  <c:v>0.99166666666666659</c:v>
                </c:pt>
                <c:pt idx="229">
                  <c:v>0.99236111111111058</c:v>
                </c:pt>
                <c:pt idx="230">
                  <c:v>0.99305555555555569</c:v>
                </c:pt>
                <c:pt idx="231">
                  <c:v>0.99375000000000002</c:v>
                </c:pt>
                <c:pt idx="232">
                  <c:v>0.99444444444444469</c:v>
                </c:pt>
                <c:pt idx="233">
                  <c:v>0.99513888888888891</c:v>
                </c:pt>
                <c:pt idx="234">
                  <c:v>0.99583333333333324</c:v>
                </c:pt>
                <c:pt idx="235">
                  <c:v>0.99652777777777757</c:v>
                </c:pt>
                <c:pt idx="236">
                  <c:v>0.99722222222222157</c:v>
                </c:pt>
                <c:pt idx="237">
                  <c:v>0.99791666666666656</c:v>
                </c:pt>
                <c:pt idx="238">
                  <c:v>0.99861111111111101</c:v>
                </c:pt>
                <c:pt idx="239">
                  <c:v>0.99930555555555567</c:v>
                </c:pt>
                <c:pt idx="240">
                  <c:v>1</c:v>
                </c:pt>
                <c:pt idx="241">
                  <c:v>1.0006944444444428</c:v>
                </c:pt>
                <c:pt idx="242">
                  <c:v>1.0013888888888889</c:v>
                </c:pt>
                <c:pt idx="243">
                  <c:v>1.0020833333333341</c:v>
                </c:pt>
                <c:pt idx="244">
                  <c:v>1.002777777777778</c:v>
                </c:pt>
                <c:pt idx="245">
                  <c:v>1.0034722222222219</c:v>
                </c:pt>
                <c:pt idx="246">
                  <c:v>1.0041666666666667</c:v>
                </c:pt>
                <c:pt idx="247">
                  <c:v>1.0048611111111112</c:v>
                </c:pt>
                <c:pt idx="248">
                  <c:v>1.0055555555555555</c:v>
                </c:pt>
                <c:pt idx="249">
                  <c:v>1.0062499999999999</c:v>
                </c:pt>
                <c:pt idx="250">
                  <c:v>1.0069444444444438</c:v>
                </c:pt>
                <c:pt idx="251">
                  <c:v>1.007638888888889</c:v>
                </c:pt>
                <c:pt idx="252">
                  <c:v>1.0083333333333333</c:v>
                </c:pt>
                <c:pt idx="253">
                  <c:v>1.0090277777777776</c:v>
                </c:pt>
                <c:pt idx="254">
                  <c:v>1.0097222222222209</c:v>
                </c:pt>
                <c:pt idx="255">
                  <c:v>1.0104166666666667</c:v>
                </c:pt>
                <c:pt idx="256">
                  <c:v>1.0111111111111111</c:v>
                </c:pt>
                <c:pt idx="257">
                  <c:v>1.0118055555555556</c:v>
                </c:pt>
                <c:pt idx="258">
                  <c:v>1.0125</c:v>
                </c:pt>
                <c:pt idx="259">
                  <c:v>1.0131944444444427</c:v>
                </c:pt>
                <c:pt idx="260">
                  <c:v>1.0138888888888888</c:v>
                </c:pt>
                <c:pt idx="261">
                  <c:v>1.0145833333333341</c:v>
                </c:pt>
                <c:pt idx="262">
                  <c:v>1.0152777777777777</c:v>
                </c:pt>
                <c:pt idx="263">
                  <c:v>1.0159722222222218</c:v>
                </c:pt>
                <c:pt idx="264">
                  <c:v>1.0166666666666666</c:v>
                </c:pt>
                <c:pt idx="265">
                  <c:v>1.0173611111111112</c:v>
                </c:pt>
                <c:pt idx="266">
                  <c:v>1.0180555555555568</c:v>
                </c:pt>
                <c:pt idx="267">
                  <c:v>1.01875</c:v>
                </c:pt>
                <c:pt idx="268">
                  <c:v>1.019444444444443</c:v>
                </c:pt>
                <c:pt idx="269">
                  <c:v>1.0201388888888889</c:v>
                </c:pt>
                <c:pt idx="270">
                  <c:v>1.0208333333333333</c:v>
                </c:pt>
                <c:pt idx="271">
                  <c:v>1.0215277777777778</c:v>
                </c:pt>
                <c:pt idx="272">
                  <c:v>1.0222222222222224</c:v>
                </c:pt>
                <c:pt idx="273">
                  <c:v>1.0229166666666667</c:v>
                </c:pt>
                <c:pt idx="274">
                  <c:v>1.023611111111111</c:v>
                </c:pt>
                <c:pt idx="275">
                  <c:v>1.024305555555556</c:v>
                </c:pt>
                <c:pt idx="276">
                  <c:v>1.0249999999999988</c:v>
                </c:pt>
                <c:pt idx="277">
                  <c:v>1.0256944444444422</c:v>
                </c:pt>
                <c:pt idx="278">
                  <c:v>1.0263888888888901</c:v>
                </c:pt>
                <c:pt idx="279">
                  <c:v>1.0270833333333333</c:v>
                </c:pt>
                <c:pt idx="280">
                  <c:v>1.0277777777777779</c:v>
                </c:pt>
                <c:pt idx="281">
                  <c:v>1.0284722222222222</c:v>
                </c:pt>
                <c:pt idx="282">
                  <c:v>1.0291666666666666</c:v>
                </c:pt>
                <c:pt idx="283">
                  <c:v>1.0298611111111098</c:v>
                </c:pt>
                <c:pt idx="284">
                  <c:v>1.0305555555555561</c:v>
                </c:pt>
                <c:pt idx="285">
                  <c:v>1.03125</c:v>
                </c:pt>
                <c:pt idx="286">
                  <c:v>1.0319444444444428</c:v>
                </c:pt>
                <c:pt idx="287">
                  <c:v>1.0326388888888889</c:v>
                </c:pt>
                <c:pt idx="288">
                  <c:v>1.0333333333333334</c:v>
                </c:pt>
                <c:pt idx="289">
                  <c:v>1.034027777777778</c:v>
                </c:pt>
                <c:pt idx="290">
                  <c:v>1.0347222222222219</c:v>
                </c:pt>
                <c:pt idx="291">
                  <c:v>1.0354166666666667</c:v>
                </c:pt>
                <c:pt idx="292">
                  <c:v>1.0361111111111121</c:v>
                </c:pt>
                <c:pt idx="293">
                  <c:v>1.0368055555555555</c:v>
                </c:pt>
                <c:pt idx="294">
                  <c:v>1.0374999999999985</c:v>
                </c:pt>
                <c:pt idx="295">
                  <c:v>1.0381944444444438</c:v>
                </c:pt>
                <c:pt idx="296">
                  <c:v>1.0388888888888901</c:v>
                </c:pt>
                <c:pt idx="297">
                  <c:v>1.0395833333333333</c:v>
                </c:pt>
                <c:pt idx="298">
                  <c:v>1.0402777777777781</c:v>
                </c:pt>
                <c:pt idx="299">
                  <c:v>1.0409722222222222</c:v>
                </c:pt>
              </c:numCache>
            </c:numRef>
          </c:cat>
          <c:val>
            <c:numRef>
              <c:f>Sheet1!$E$2:$E$301</c:f>
              <c:numCache>
                <c:formatCode>General</c:formatCode>
                <c:ptCount val="300"/>
                <c:pt idx="0">
                  <c:v>8.4500000000000028</c:v>
                </c:pt>
                <c:pt idx="1">
                  <c:v>8.68</c:v>
                </c:pt>
                <c:pt idx="2">
                  <c:v>7.98</c:v>
                </c:pt>
                <c:pt idx="3">
                  <c:v>8.73</c:v>
                </c:pt>
                <c:pt idx="4">
                  <c:v>9.2100000000000009</c:v>
                </c:pt>
                <c:pt idx="5">
                  <c:v>9.5500000000000007</c:v>
                </c:pt>
                <c:pt idx="6">
                  <c:v>9.64</c:v>
                </c:pt>
                <c:pt idx="7">
                  <c:v>8.73</c:v>
                </c:pt>
                <c:pt idx="8">
                  <c:v>8.98</c:v>
                </c:pt>
                <c:pt idx="9">
                  <c:v>9.2000000000000011</c:v>
                </c:pt>
                <c:pt idx="10">
                  <c:v>8.84</c:v>
                </c:pt>
                <c:pt idx="11">
                  <c:v>8.99</c:v>
                </c:pt>
                <c:pt idx="12">
                  <c:v>8.92</c:v>
                </c:pt>
                <c:pt idx="13">
                  <c:v>8.6</c:v>
                </c:pt>
                <c:pt idx="14">
                  <c:v>8.5500000000000007</c:v>
                </c:pt>
                <c:pt idx="15">
                  <c:v>7.23</c:v>
                </c:pt>
                <c:pt idx="16">
                  <c:v>7.02</c:v>
                </c:pt>
                <c:pt idx="17">
                  <c:v>6.29</c:v>
                </c:pt>
                <c:pt idx="18">
                  <c:v>7.46</c:v>
                </c:pt>
                <c:pt idx="19">
                  <c:v>7.57</c:v>
                </c:pt>
                <c:pt idx="20">
                  <c:v>7.7700000000000014</c:v>
                </c:pt>
                <c:pt idx="21">
                  <c:v>7.2</c:v>
                </c:pt>
                <c:pt idx="22">
                  <c:v>6.6899999999999995</c:v>
                </c:pt>
                <c:pt idx="23">
                  <c:v>8.74</c:v>
                </c:pt>
                <c:pt idx="24">
                  <c:v>8.18</c:v>
                </c:pt>
                <c:pt idx="25">
                  <c:v>7.78</c:v>
                </c:pt>
                <c:pt idx="26">
                  <c:v>8.2800000000000011</c:v>
                </c:pt>
                <c:pt idx="27">
                  <c:v>7.99</c:v>
                </c:pt>
                <c:pt idx="28">
                  <c:v>8.15</c:v>
                </c:pt>
                <c:pt idx="29">
                  <c:v>8.7200000000000006</c:v>
                </c:pt>
                <c:pt idx="30">
                  <c:v>8.6</c:v>
                </c:pt>
                <c:pt idx="31">
                  <c:v>8.3700000000000028</c:v>
                </c:pt>
                <c:pt idx="32">
                  <c:v>9.58</c:v>
                </c:pt>
                <c:pt idx="33">
                  <c:v>8.9500000000000028</c:v>
                </c:pt>
                <c:pt idx="34">
                  <c:v>9.3800000000000008</c:v>
                </c:pt>
                <c:pt idx="35">
                  <c:v>8.58</c:v>
                </c:pt>
                <c:pt idx="36">
                  <c:v>8.9600000000000026</c:v>
                </c:pt>
                <c:pt idx="37">
                  <c:v>9.1300000000000008</c:v>
                </c:pt>
                <c:pt idx="38">
                  <c:v>8.9600000000000026</c:v>
                </c:pt>
                <c:pt idx="39">
                  <c:v>9.61</c:v>
                </c:pt>
                <c:pt idx="40">
                  <c:v>10.77</c:v>
                </c:pt>
                <c:pt idx="41">
                  <c:v>11.79</c:v>
                </c:pt>
                <c:pt idx="42">
                  <c:v>6.4300000000000024</c:v>
                </c:pt>
                <c:pt idx="43">
                  <c:v>5.3599999999999985</c:v>
                </c:pt>
                <c:pt idx="44">
                  <c:v>4.87</c:v>
                </c:pt>
                <c:pt idx="45">
                  <c:v>4.95</c:v>
                </c:pt>
                <c:pt idx="46">
                  <c:v>4.4800000000000004</c:v>
                </c:pt>
                <c:pt idx="47">
                  <c:v>4.3899999999999997</c:v>
                </c:pt>
                <c:pt idx="48">
                  <c:v>4.68</c:v>
                </c:pt>
                <c:pt idx="49">
                  <c:v>4.75</c:v>
                </c:pt>
                <c:pt idx="50">
                  <c:v>6.6</c:v>
                </c:pt>
                <c:pt idx="51">
                  <c:v>9.09</c:v>
                </c:pt>
                <c:pt idx="52">
                  <c:v>12.7</c:v>
                </c:pt>
                <c:pt idx="53">
                  <c:v>13.98</c:v>
                </c:pt>
                <c:pt idx="54">
                  <c:v>15.08</c:v>
                </c:pt>
                <c:pt idx="55">
                  <c:v>15.14</c:v>
                </c:pt>
                <c:pt idx="56">
                  <c:v>13.93</c:v>
                </c:pt>
                <c:pt idx="57">
                  <c:v>13.67</c:v>
                </c:pt>
                <c:pt idx="58">
                  <c:v>13.71</c:v>
                </c:pt>
                <c:pt idx="59">
                  <c:v>13.62</c:v>
                </c:pt>
                <c:pt idx="60">
                  <c:v>13.82</c:v>
                </c:pt>
                <c:pt idx="61">
                  <c:v>12.7</c:v>
                </c:pt>
                <c:pt idx="62">
                  <c:v>13.93</c:v>
                </c:pt>
                <c:pt idx="63">
                  <c:v>13.76</c:v>
                </c:pt>
                <c:pt idx="64">
                  <c:v>13.44</c:v>
                </c:pt>
                <c:pt idx="65">
                  <c:v>14.51</c:v>
                </c:pt>
                <c:pt idx="66">
                  <c:v>14.370000000000006</c:v>
                </c:pt>
                <c:pt idx="67">
                  <c:v>13.75</c:v>
                </c:pt>
                <c:pt idx="68">
                  <c:v>10.53</c:v>
                </c:pt>
                <c:pt idx="69">
                  <c:v>10.38</c:v>
                </c:pt>
                <c:pt idx="70">
                  <c:v>9.57</c:v>
                </c:pt>
                <c:pt idx="71">
                  <c:v>8.23</c:v>
                </c:pt>
                <c:pt idx="72">
                  <c:v>8.61</c:v>
                </c:pt>
                <c:pt idx="73">
                  <c:v>8.56</c:v>
                </c:pt>
                <c:pt idx="74">
                  <c:v>7.6899999999999995</c:v>
                </c:pt>
                <c:pt idx="75">
                  <c:v>8.44</c:v>
                </c:pt>
                <c:pt idx="76">
                  <c:v>9.08</c:v>
                </c:pt>
                <c:pt idx="77">
                  <c:v>10.86000000000001</c:v>
                </c:pt>
                <c:pt idx="78">
                  <c:v>12.63</c:v>
                </c:pt>
                <c:pt idx="79">
                  <c:v>10.78</c:v>
                </c:pt>
                <c:pt idx="80">
                  <c:v>10.14</c:v>
                </c:pt>
                <c:pt idx="81">
                  <c:v>9.67</c:v>
                </c:pt>
                <c:pt idx="82">
                  <c:v>10.06</c:v>
                </c:pt>
                <c:pt idx="83">
                  <c:v>9.5500000000000007</c:v>
                </c:pt>
                <c:pt idx="84">
                  <c:v>10.870000000000006</c:v>
                </c:pt>
                <c:pt idx="85">
                  <c:v>11.44</c:v>
                </c:pt>
                <c:pt idx="86">
                  <c:v>11.67</c:v>
                </c:pt>
                <c:pt idx="87">
                  <c:v>11.97</c:v>
                </c:pt>
                <c:pt idx="88">
                  <c:v>11.43</c:v>
                </c:pt>
                <c:pt idx="89">
                  <c:v>10.73</c:v>
                </c:pt>
                <c:pt idx="90">
                  <c:v>11.28</c:v>
                </c:pt>
                <c:pt idx="91">
                  <c:v>11.35000000000001</c:v>
                </c:pt>
                <c:pt idx="92">
                  <c:v>12.09</c:v>
                </c:pt>
                <c:pt idx="93">
                  <c:v>12.82</c:v>
                </c:pt>
                <c:pt idx="94">
                  <c:v>11.56</c:v>
                </c:pt>
                <c:pt idx="95">
                  <c:v>11.32</c:v>
                </c:pt>
                <c:pt idx="96">
                  <c:v>7.54</c:v>
                </c:pt>
                <c:pt idx="97">
                  <c:v>5</c:v>
                </c:pt>
                <c:pt idx="98">
                  <c:v>4.1899999999999995</c:v>
                </c:pt>
                <c:pt idx="99">
                  <c:v>4.04</c:v>
                </c:pt>
                <c:pt idx="100">
                  <c:v>4.5999999999999996</c:v>
                </c:pt>
                <c:pt idx="101">
                  <c:v>4.29</c:v>
                </c:pt>
                <c:pt idx="102">
                  <c:v>4.37</c:v>
                </c:pt>
                <c:pt idx="103">
                  <c:v>4.26</c:v>
                </c:pt>
                <c:pt idx="104">
                  <c:v>4.3499999999999996</c:v>
                </c:pt>
                <c:pt idx="105">
                  <c:v>5.46</c:v>
                </c:pt>
                <c:pt idx="106">
                  <c:v>5.8</c:v>
                </c:pt>
                <c:pt idx="107">
                  <c:v>7.14</c:v>
                </c:pt>
                <c:pt idx="108">
                  <c:v>6.79</c:v>
                </c:pt>
                <c:pt idx="109">
                  <c:v>7.88</c:v>
                </c:pt>
                <c:pt idx="110">
                  <c:v>9.2200000000000006</c:v>
                </c:pt>
                <c:pt idx="111">
                  <c:v>10.210000000000001</c:v>
                </c:pt>
                <c:pt idx="112">
                  <c:v>10.82</c:v>
                </c:pt>
                <c:pt idx="113">
                  <c:v>8.83</c:v>
                </c:pt>
                <c:pt idx="114">
                  <c:v>9.18</c:v>
                </c:pt>
                <c:pt idx="115">
                  <c:v>9.41</c:v>
                </c:pt>
                <c:pt idx="116">
                  <c:v>9.5400000000000009</c:v>
                </c:pt>
                <c:pt idx="117">
                  <c:v>9.39</c:v>
                </c:pt>
                <c:pt idx="118">
                  <c:v>9.76</c:v>
                </c:pt>
                <c:pt idx="119">
                  <c:v>7.9700000000000024</c:v>
                </c:pt>
                <c:pt idx="120">
                  <c:v>7.22</c:v>
                </c:pt>
                <c:pt idx="121">
                  <c:v>7.03</c:v>
                </c:pt>
                <c:pt idx="122">
                  <c:v>7.14</c:v>
                </c:pt>
                <c:pt idx="123">
                  <c:v>7.84</c:v>
                </c:pt>
                <c:pt idx="124">
                  <c:v>8</c:v>
                </c:pt>
                <c:pt idx="125">
                  <c:v>7.59</c:v>
                </c:pt>
                <c:pt idx="126">
                  <c:v>7.53</c:v>
                </c:pt>
                <c:pt idx="127">
                  <c:v>8.77</c:v>
                </c:pt>
                <c:pt idx="128">
                  <c:v>10.9</c:v>
                </c:pt>
                <c:pt idx="129">
                  <c:v>17.850000000000001</c:v>
                </c:pt>
                <c:pt idx="130">
                  <c:v>16.68</c:v>
                </c:pt>
                <c:pt idx="131">
                  <c:v>14.84</c:v>
                </c:pt>
                <c:pt idx="132">
                  <c:v>14.2</c:v>
                </c:pt>
                <c:pt idx="133">
                  <c:v>15.35000000000001</c:v>
                </c:pt>
                <c:pt idx="134">
                  <c:v>16.279999999999987</c:v>
                </c:pt>
                <c:pt idx="135">
                  <c:v>17.329999999999988</c:v>
                </c:pt>
                <c:pt idx="136">
                  <c:v>16.760000000000002</c:v>
                </c:pt>
                <c:pt idx="137">
                  <c:v>17.64</c:v>
                </c:pt>
                <c:pt idx="138">
                  <c:v>15.99</c:v>
                </c:pt>
                <c:pt idx="139">
                  <c:v>16.98999999999997</c:v>
                </c:pt>
                <c:pt idx="140">
                  <c:v>16.53</c:v>
                </c:pt>
                <c:pt idx="141">
                  <c:v>15.48</c:v>
                </c:pt>
                <c:pt idx="142">
                  <c:v>15.92</c:v>
                </c:pt>
                <c:pt idx="143">
                  <c:v>17.22</c:v>
                </c:pt>
                <c:pt idx="144">
                  <c:v>15.18</c:v>
                </c:pt>
                <c:pt idx="145">
                  <c:v>14.91</c:v>
                </c:pt>
                <c:pt idx="146">
                  <c:v>15.31</c:v>
                </c:pt>
                <c:pt idx="147">
                  <c:v>8.07</c:v>
                </c:pt>
                <c:pt idx="148">
                  <c:v>6.1899999999999995</c:v>
                </c:pt>
                <c:pt idx="149">
                  <c:v>5.9700000000000024</c:v>
                </c:pt>
                <c:pt idx="150">
                  <c:v>5.79</c:v>
                </c:pt>
                <c:pt idx="151">
                  <c:v>5.29</c:v>
                </c:pt>
                <c:pt idx="152">
                  <c:v>5.21</c:v>
                </c:pt>
                <c:pt idx="153">
                  <c:v>4.92</c:v>
                </c:pt>
                <c:pt idx="154">
                  <c:v>4.3599999999999985</c:v>
                </c:pt>
                <c:pt idx="155">
                  <c:v>6.54</c:v>
                </c:pt>
                <c:pt idx="156">
                  <c:v>8.7800000000000011</c:v>
                </c:pt>
                <c:pt idx="157">
                  <c:v>8.8000000000000007</c:v>
                </c:pt>
                <c:pt idx="158">
                  <c:v>9.75</c:v>
                </c:pt>
                <c:pt idx="159">
                  <c:v>12.03</c:v>
                </c:pt>
                <c:pt idx="160">
                  <c:v>11.59</c:v>
                </c:pt>
                <c:pt idx="161">
                  <c:v>10.07</c:v>
                </c:pt>
                <c:pt idx="162">
                  <c:v>9.83</c:v>
                </c:pt>
                <c:pt idx="163">
                  <c:v>9.98</c:v>
                </c:pt>
                <c:pt idx="164">
                  <c:v>9.5</c:v>
                </c:pt>
                <c:pt idx="165">
                  <c:v>9.4600000000000026</c:v>
                </c:pt>
                <c:pt idx="166">
                  <c:v>9.59</c:v>
                </c:pt>
                <c:pt idx="167">
                  <c:v>7.92</c:v>
                </c:pt>
                <c:pt idx="168">
                  <c:v>8.24</c:v>
                </c:pt>
                <c:pt idx="169">
                  <c:v>10.050000000000002</c:v>
                </c:pt>
                <c:pt idx="170">
                  <c:v>9.66</c:v>
                </c:pt>
                <c:pt idx="171">
                  <c:v>9.75</c:v>
                </c:pt>
                <c:pt idx="172">
                  <c:v>10.77</c:v>
                </c:pt>
                <c:pt idx="173">
                  <c:v>14.71</c:v>
                </c:pt>
                <c:pt idx="174">
                  <c:v>15.11</c:v>
                </c:pt>
                <c:pt idx="175">
                  <c:v>16.100000000000001</c:v>
                </c:pt>
                <c:pt idx="176">
                  <c:v>14.47</c:v>
                </c:pt>
                <c:pt idx="177">
                  <c:v>13.98</c:v>
                </c:pt>
                <c:pt idx="178">
                  <c:v>14.52</c:v>
                </c:pt>
                <c:pt idx="179">
                  <c:v>13.84</c:v>
                </c:pt>
                <c:pt idx="180">
                  <c:v>13.83</c:v>
                </c:pt>
                <c:pt idx="181">
                  <c:v>13.78</c:v>
                </c:pt>
                <c:pt idx="182">
                  <c:v>13.08</c:v>
                </c:pt>
                <c:pt idx="183">
                  <c:v>13.8</c:v>
                </c:pt>
                <c:pt idx="184">
                  <c:v>9.4</c:v>
                </c:pt>
                <c:pt idx="185">
                  <c:v>5.89</c:v>
                </c:pt>
                <c:pt idx="186">
                  <c:v>5.7700000000000014</c:v>
                </c:pt>
                <c:pt idx="187">
                  <c:v>5.68</c:v>
                </c:pt>
                <c:pt idx="188">
                  <c:v>5.1599999999999975</c:v>
                </c:pt>
                <c:pt idx="189">
                  <c:v>5.4</c:v>
                </c:pt>
                <c:pt idx="190">
                  <c:v>5.04</c:v>
                </c:pt>
                <c:pt idx="191">
                  <c:v>5.24</c:v>
                </c:pt>
                <c:pt idx="192">
                  <c:v>6.52</c:v>
                </c:pt>
                <c:pt idx="193">
                  <c:v>7.28</c:v>
                </c:pt>
                <c:pt idx="194">
                  <c:v>7.1599999999999975</c:v>
                </c:pt>
                <c:pt idx="195">
                  <c:v>7.37</c:v>
                </c:pt>
                <c:pt idx="196">
                  <c:v>7.37</c:v>
                </c:pt>
                <c:pt idx="197">
                  <c:v>8.48</c:v>
                </c:pt>
                <c:pt idx="198">
                  <c:v>6.89</c:v>
                </c:pt>
                <c:pt idx="199">
                  <c:v>6.7</c:v>
                </c:pt>
                <c:pt idx="200">
                  <c:v>6.37</c:v>
                </c:pt>
                <c:pt idx="201">
                  <c:v>6.53</c:v>
                </c:pt>
                <c:pt idx="202">
                  <c:v>5.6199999999999966</c:v>
                </c:pt>
                <c:pt idx="203">
                  <c:v>6.44</c:v>
                </c:pt>
                <c:pt idx="204">
                  <c:v>7.59</c:v>
                </c:pt>
                <c:pt idx="205">
                  <c:v>7.4</c:v>
                </c:pt>
                <c:pt idx="206">
                  <c:v>7.2700000000000014</c:v>
                </c:pt>
                <c:pt idx="207">
                  <c:v>7.85</c:v>
                </c:pt>
                <c:pt idx="208">
                  <c:v>8.5500000000000007</c:v>
                </c:pt>
                <c:pt idx="209">
                  <c:v>8.61</c:v>
                </c:pt>
                <c:pt idx="210">
                  <c:v>9.01</c:v>
                </c:pt>
                <c:pt idx="211">
                  <c:v>8.8600000000000048</c:v>
                </c:pt>
                <c:pt idx="212">
                  <c:v>8.69</c:v>
                </c:pt>
                <c:pt idx="213">
                  <c:v>8.82</c:v>
                </c:pt>
                <c:pt idx="214">
                  <c:v>9.07</c:v>
                </c:pt>
                <c:pt idx="215">
                  <c:v>9.06</c:v>
                </c:pt>
                <c:pt idx="216">
                  <c:v>9.15</c:v>
                </c:pt>
                <c:pt idx="217">
                  <c:v>9.49</c:v>
                </c:pt>
                <c:pt idx="218">
                  <c:v>9.24</c:v>
                </c:pt>
                <c:pt idx="219">
                  <c:v>10.220000000000001</c:v>
                </c:pt>
                <c:pt idx="220">
                  <c:v>9.4500000000000028</c:v>
                </c:pt>
                <c:pt idx="221">
                  <c:v>9.59</c:v>
                </c:pt>
                <c:pt idx="222">
                  <c:v>10.11</c:v>
                </c:pt>
                <c:pt idx="223">
                  <c:v>10.18</c:v>
                </c:pt>
                <c:pt idx="224">
                  <c:v>10.92</c:v>
                </c:pt>
                <c:pt idx="225">
                  <c:v>10.33</c:v>
                </c:pt>
                <c:pt idx="226">
                  <c:v>10.1</c:v>
                </c:pt>
                <c:pt idx="227">
                  <c:v>9.2000000000000011</c:v>
                </c:pt>
                <c:pt idx="228">
                  <c:v>10.44</c:v>
                </c:pt>
                <c:pt idx="229">
                  <c:v>10.84</c:v>
                </c:pt>
                <c:pt idx="230">
                  <c:v>9.41</c:v>
                </c:pt>
                <c:pt idx="231">
                  <c:v>10.220000000000001</c:v>
                </c:pt>
                <c:pt idx="232">
                  <c:v>10.23</c:v>
                </c:pt>
                <c:pt idx="233">
                  <c:v>10.14</c:v>
                </c:pt>
                <c:pt idx="234">
                  <c:v>9.93</c:v>
                </c:pt>
                <c:pt idx="235">
                  <c:v>10.370000000000006</c:v>
                </c:pt>
                <c:pt idx="236">
                  <c:v>10.68</c:v>
                </c:pt>
                <c:pt idx="237">
                  <c:v>12.12</c:v>
                </c:pt>
                <c:pt idx="238">
                  <c:v>11.55</c:v>
                </c:pt>
                <c:pt idx="239">
                  <c:v>12.13</c:v>
                </c:pt>
                <c:pt idx="240">
                  <c:v>12.08</c:v>
                </c:pt>
                <c:pt idx="241">
                  <c:v>12.09</c:v>
                </c:pt>
                <c:pt idx="242">
                  <c:v>10.97</c:v>
                </c:pt>
                <c:pt idx="243">
                  <c:v>10.97</c:v>
                </c:pt>
                <c:pt idx="244">
                  <c:v>10.99</c:v>
                </c:pt>
                <c:pt idx="245">
                  <c:v>12.3</c:v>
                </c:pt>
                <c:pt idx="246">
                  <c:v>12.03</c:v>
                </c:pt>
                <c:pt idx="247">
                  <c:v>11.92</c:v>
                </c:pt>
                <c:pt idx="248">
                  <c:v>11.28</c:v>
                </c:pt>
                <c:pt idx="249">
                  <c:v>10.71</c:v>
                </c:pt>
                <c:pt idx="250">
                  <c:v>10.9</c:v>
                </c:pt>
                <c:pt idx="251">
                  <c:v>10.450000000000006</c:v>
                </c:pt>
                <c:pt idx="252">
                  <c:v>10.68</c:v>
                </c:pt>
                <c:pt idx="253">
                  <c:v>11.36000000000001</c:v>
                </c:pt>
                <c:pt idx="254">
                  <c:v>10.59</c:v>
                </c:pt>
                <c:pt idx="255">
                  <c:v>10.33</c:v>
                </c:pt>
                <c:pt idx="256">
                  <c:v>9.59</c:v>
                </c:pt>
                <c:pt idx="257">
                  <c:v>10.64</c:v>
                </c:pt>
                <c:pt idx="258">
                  <c:v>9.81</c:v>
                </c:pt>
                <c:pt idx="259">
                  <c:v>9.8800000000000008</c:v>
                </c:pt>
                <c:pt idx="260">
                  <c:v>8.83</c:v>
                </c:pt>
                <c:pt idx="261">
                  <c:v>10.35000000000001</c:v>
                </c:pt>
                <c:pt idx="262">
                  <c:v>10.15</c:v>
                </c:pt>
                <c:pt idx="263">
                  <c:v>11.58</c:v>
                </c:pt>
                <c:pt idx="264">
                  <c:v>13.31</c:v>
                </c:pt>
                <c:pt idx="265">
                  <c:v>12.19</c:v>
                </c:pt>
                <c:pt idx="266">
                  <c:v>11.21</c:v>
                </c:pt>
                <c:pt idx="267">
                  <c:v>11.56</c:v>
                </c:pt>
                <c:pt idx="268">
                  <c:v>11.98</c:v>
                </c:pt>
                <c:pt idx="269">
                  <c:v>11.33</c:v>
                </c:pt>
                <c:pt idx="270">
                  <c:v>11.74</c:v>
                </c:pt>
                <c:pt idx="271">
                  <c:v>10.74</c:v>
                </c:pt>
                <c:pt idx="272">
                  <c:v>11.14</c:v>
                </c:pt>
                <c:pt idx="273">
                  <c:v>10.050000000000002</c:v>
                </c:pt>
                <c:pt idx="274">
                  <c:v>10.96</c:v>
                </c:pt>
                <c:pt idx="275">
                  <c:v>10.39</c:v>
                </c:pt>
                <c:pt idx="276">
                  <c:v>10.130000000000001</c:v>
                </c:pt>
                <c:pt idx="277">
                  <c:v>10.210000000000001</c:v>
                </c:pt>
                <c:pt idx="278">
                  <c:v>10.370000000000006</c:v>
                </c:pt>
                <c:pt idx="279">
                  <c:v>11.24</c:v>
                </c:pt>
                <c:pt idx="280">
                  <c:v>11.32</c:v>
                </c:pt>
                <c:pt idx="281">
                  <c:v>10.97</c:v>
                </c:pt>
                <c:pt idx="282">
                  <c:v>9.92</c:v>
                </c:pt>
                <c:pt idx="283">
                  <c:v>9.3000000000000007</c:v>
                </c:pt>
                <c:pt idx="284">
                  <c:v>9.6300000000000008</c:v>
                </c:pt>
                <c:pt idx="285">
                  <c:v>9.2800000000000011</c:v>
                </c:pt>
                <c:pt idx="286">
                  <c:v>9.92</c:v>
                </c:pt>
                <c:pt idx="287">
                  <c:v>11</c:v>
                </c:pt>
                <c:pt idx="288">
                  <c:v>9.82</c:v>
                </c:pt>
                <c:pt idx="289">
                  <c:v>7.05</c:v>
                </c:pt>
                <c:pt idx="290">
                  <c:v>6.6499999999999995</c:v>
                </c:pt>
                <c:pt idx="291">
                  <c:v>6.6599999999999975</c:v>
                </c:pt>
                <c:pt idx="292">
                  <c:v>7.03</c:v>
                </c:pt>
                <c:pt idx="293">
                  <c:v>6.64</c:v>
                </c:pt>
                <c:pt idx="294">
                  <c:v>6.34</c:v>
                </c:pt>
                <c:pt idx="295">
                  <c:v>6.26</c:v>
                </c:pt>
                <c:pt idx="296">
                  <c:v>6.22</c:v>
                </c:pt>
                <c:pt idx="297">
                  <c:v>8.8600000000000048</c:v>
                </c:pt>
                <c:pt idx="298">
                  <c:v>9.83</c:v>
                </c:pt>
                <c:pt idx="299">
                  <c:v>10.59</c:v>
                </c:pt>
              </c:numCache>
            </c:numRef>
          </c:val>
        </c:ser>
        <c:marker val="1"/>
        <c:axId val="98909184"/>
        <c:axId val="99083008"/>
      </c:lineChart>
      <c:catAx>
        <c:axId val="98909184"/>
        <c:scaling>
          <c:orientation val="minMax"/>
        </c:scaling>
        <c:axPos val="b"/>
        <c:numFmt formatCode="h:mm;@" sourceLinked="1"/>
        <c:tickLblPos val="nextTo"/>
        <c:spPr>
          <a:ln w="9523">
            <a:solidFill>
              <a:srgbClr val="333399"/>
            </a:solidFill>
            <a:prstDash val="solid"/>
          </a:ln>
        </c:spPr>
        <c:txPr>
          <a:bodyPr rot="-5400000" vert="horz"/>
          <a:lstStyle/>
          <a:p>
            <a:pPr>
              <a:defRPr sz="500" b="0" i="0" u="none" strike="noStrike" baseline="0">
                <a:solidFill>
                  <a:srgbClr val="333399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9083008"/>
        <c:crosses val="autoZero"/>
        <c:auto val="1"/>
        <c:lblAlgn val="ctr"/>
        <c:lblOffset val="100"/>
        <c:tickMarkSkip val="1"/>
      </c:catAx>
      <c:valAx>
        <c:axId val="99083008"/>
        <c:scaling>
          <c:orientation val="minMax"/>
          <c:max val="40"/>
        </c:scaling>
        <c:axPos val="l"/>
        <c:majorGridlines>
          <c:spPr>
            <a:ln w="9523">
              <a:solidFill>
                <a:srgbClr val="333399"/>
              </a:solidFill>
              <a:prstDash val="sysDash"/>
            </a:ln>
          </c:spPr>
        </c:majorGridlines>
        <c:numFmt formatCode="0" sourceLinked="0"/>
        <c:tickLblPos val="nextTo"/>
        <c:spPr>
          <a:ln w="9523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750" b="0" i="0" u="none" strike="noStrike" baseline="0">
                <a:solidFill>
                  <a:srgbClr val="333399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98909184"/>
        <c:crosses val="autoZero"/>
        <c:crossBetween val="between"/>
        <c:majorUnit val="5"/>
        <c:minorUnit val="1"/>
      </c:valAx>
      <c:spPr>
        <a:noFill/>
        <a:ln w="19050">
          <a:noFill/>
        </a:ln>
      </c:spPr>
    </c:plotArea>
    <c:legend>
      <c:legendPos val="r"/>
      <c:layout>
        <c:manualLayout>
          <c:xMode val="edge"/>
          <c:yMode val="edge"/>
          <c:x val="0.32922119182311632"/>
          <c:y val="7.6295808010199279E-2"/>
          <c:w val="0.3161222011427704"/>
          <c:h val="4.8192856796391223E-2"/>
        </c:manualLayout>
      </c:layout>
      <c:spPr>
        <a:noFill/>
        <a:ln w="9523">
          <a:solidFill>
            <a:srgbClr val="333399"/>
          </a:solidFill>
          <a:prstDash val="solid"/>
        </a:ln>
      </c:spPr>
      <c:txPr>
        <a:bodyPr/>
        <a:lstStyle/>
        <a:p>
          <a:pPr>
            <a:defRPr sz="690" b="0" i="0" u="none" strike="noStrike" baseline="0">
              <a:solidFill>
                <a:srgbClr val="333399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750" b="0" i="0" u="none" strike="noStrike" baseline="0">
          <a:solidFill>
            <a:srgbClr val="333399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4.1965509952205694E-2"/>
          <c:y val="1.9598092403479636E-2"/>
          <c:w val="0.93548387096773833"/>
          <c:h val="0.7932405566600437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31-12-2013</c:v>
                </c:pt>
              </c:strCache>
            </c:strRef>
          </c:tx>
          <c:spPr>
            <a:solidFill>
              <a:srgbClr val="99CCFF"/>
            </a:solidFill>
            <a:ln w="10297">
              <a:solidFill>
                <a:srgbClr val="333399"/>
              </a:solidFill>
              <a:prstDash val="solid"/>
            </a:ln>
          </c:spPr>
          <c:dLbls>
            <c:numFmt formatCode="0.0" sourceLinked="0"/>
            <c:spPr>
              <a:noFill/>
              <a:ln w="20595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99"/>
                    </a:solidFill>
                    <a:latin typeface="+mn-lt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Sheet1!$B$1:$U$1</c:f>
              <c:strCache>
                <c:ptCount val="19"/>
                <c:pt idx="0">
                  <c:v>TVP1</c:v>
                </c:pt>
                <c:pt idx="1">
                  <c:v>TVP2</c:v>
                </c:pt>
                <c:pt idx="2">
                  <c:v>Polsat</c:v>
                </c:pt>
                <c:pt idx="3">
                  <c:v>TVN</c:v>
                </c:pt>
                <c:pt idx="4">
                  <c:v>TVN7 </c:v>
                </c:pt>
                <c:pt idx="5">
                  <c:v>TV4</c:v>
                </c:pt>
                <c:pt idx="6">
                  <c:v>TV PULS</c:v>
                </c:pt>
                <c:pt idx="7">
                  <c:v>pozostałe</c:v>
                </c:pt>
                <c:pt idx="9">
                  <c:v>TVP INFO </c:v>
                </c:pt>
                <c:pt idx="10">
                  <c:v>TVP Polonia</c:v>
                </c:pt>
                <c:pt idx="11">
                  <c:v>TVP Regionalna</c:v>
                </c:pt>
                <c:pt idx="12">
                  <c:v>TVP Rozrywka</c:v>
                </c:pt>
                <c:pt idx="13">
                  <c:v>TVP Seriale</c:v>
                </c:pt>
                <c:pt idx="14">
                  <c:v>TVP Historia</c:v>
                </c:pt>
                <c:pt idx="15">
                  <c:v>TVP Kultura</c:v>
                </c:pt>
                <c:pt idx="16">
                  <c:v>TVP HD</c:v>
                </c:pt>
                <c:pt idx="17">
                  <c:v>TVP Sport</c:v>
                </c:pt>
                <c:pt idx="18">
                  <c:v>TVP ABC</c:v>
                </c:pt>
              </c:strCache>
            </c:strRef>
          </c:cat>
          <c:val>
            <c:numRef>
              <c:f>Sheet1!$B$2:$U$2</c:f>
              <c:numCache>
                <c:formatCode>0.0</c:formatCode>
                <c:ptCount val="19"/>
                <c:pt idx="0">
                  <c:v>10.82</c:v>
                </c:pt>
                <c:pt idx="1">
                  <c:v>11.639999999999999</c:v>
                </c:pt>
                <c:pt idx="2">
                  <c:v>19.739999999999988</c:v>
                </c:pt>
                <c:pt idx="3">
                  <c:v>9.6</c:v>
                </c:pt>
                <c:pt idx="4">
                  <c:v>2.09</c:v>
                </c:pt>
                <c:pt idx="5">
                  <c:v>2.4299999999999997</c:v>
                </c:pt>
                <c:pt idx="6">
                  <c:v>2.54</c:v>
                </c:pt>
                <c:pt idx="7">
                  <c:v>41.14</c:v>
                </c:pt>
                <c:pt idx="9">
                  <c:v>1.46</c:v>
                </c:pt>
                <c:pt idx="10">
                  <c:v>0.65000000000000036</c:v>
                </c:pt>
                <c:pt idx="11">
                  <c:v>1.27</c:v>
                </c:pt>
                <c:pt idx="12">
                  <c:v>0.95000000000000029</c:v>
                </c:pt>
                <c:pt idx="13">
                  <c:v>1.21</c:v>
                </c:pt>
                <c:pt idx="14">
                  <c:v>0.48000000000000015</c:v>
                </c:pt>
                <c:pt idx="15">
                  <c:v>0.41000000000000014</c:v>
                </c:pt>
                <c:pt idx="16">
                  <c:v>0.51</c:v>
                </c:pt>
                <c:pt idx="17">
                  <c:v>0.05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31-12-2014</c:v>
                </c:pt>
              </c:strCache>
            </c:strRef>
          </c:tx>
          <c:spPr>
            <a:solidFill>
              <a:srgbClr val="99CC00"/>
            </a:solidFill>
            <a:ln w="10297">
              <a:solidFill>
                <a:srgbClr val="333399"/>
              </a:solidFill>
              <a:prstDash val="solid"/>
            </a:ln>
          </c:spPr>
          <c:dLbls>
            <c:dLbl>
              <c:idx val="0"/>
              <c:layout>
                <c:manualLayout>
                  <c:x val="9.5323400073458204E-3"/>
                  <c:y val="4.646408038490642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8138994253995389E-2"/>
                  <c:y val="-1.0363545852342521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7451371478550283E-2"/>
                  <c:y val="-9.3596025769237592E-17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5.0350384511431033E-3"/>
                  <c:y val="-2.0669863514904348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6.4581252894619044E-3"/>
                  <c:y val="-9.0316261043738629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1.6033538953623221E-3"/>
                  <c:y val="-2.1055529647203471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1369692026824398E-2"/>
                  <c:y val="1.2262415695892192E-2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8.7256857392751363E-3"/>
                  <c:y val="7.6579451180599865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4.0184947354729014E-3"/>
                  <c:y val="-1.4983903383889151E-2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1.9854722820528041E-3"/>
                  <c:y val="-2.6999870265749452E-2"/>
                </c:manualLayout>
              </c:layout>
              <c:dLblPos val="outEnd"/>
              <c:showVal val="1"/>
            </c:dLbl>
            <c:numFmt formatCode="0.0" sourceLinked="0"/>
            <c:spPr>
              <a:noFill/>
              <a:ln w="20595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99"/>
                    </a:solidFill>
                    <a:latin typeface="+mn-lt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Sheet1!$B$1:$U$1</c:f>
              <c:strCache>
                <c:ptCount val="19"/>
                <c:pt idx="0">
                  <c:v>TVP1</c:v>
                </c:pt>
                <c:pt idx="1">
                  <c:v>TVP2</c:v>
                </c:pt>
                <c:pt idx="2">
                  <c:v>Polsat</c:v>
                </c:pt>
                <c:pt idx="3">
                  <c:v>TVN</c:v>
                </c:pt>
                <c:pt idx="4">
                  <c:v>TVN7 </c:v>
                </c:pt>
                <c:pt idx="5">
                  <c:v>TV4</c:v>
                </c:pt>
                <c:pt idx="6">
                  <c:v>TV PULS</c:v>
                </c:pt>
                <c:pt idx="7">
                  <c:v>pozostałe</c:v>
                </c:pt>
                <c:pt idx="9">
                  <c:v>TVP INFO </c:v>
                </c:pt>
                <c:pt idx="10">
                  <c:v>TVP Polonia</c:v>
                </c:pt>
                <c:pt idx="11">
                  <c:v>TVP Regionalna</c:v>
                </c:pt>
                <c:pt idx="12">
                  <c:v>TVP Rozrywka</c:v>
                </c:pt>
                <c:pt idx="13">
                  <c:v>TVP Seriale</c:v>
                </c:pt>
                <c:pt idx="14">
                  <c:v>TVP Historia</c:v>
                </c:pt>
                <c:pt idx="15">
                  <c:v>TVP Kultura</c:v>
                </c:pt>
                <c:pt idx="16">
                  <c:v>TVP HD</c:v>
                </c:pt>
                <c:pt idx="17">
                  <c:v>TVP Sport</c:v>
                </c:pt>
                <c:pt idx="18">
                  <c:v>TVP ABC</c:v>
                </c:pt>
              </c:strCache>
            </c:strRef>
          </c:cat>
          <c:val>
            <c:numRef>
              <c:f>Sheet1!$B$3:$U$3</c:f>
              <c:numCache>
                <c:formatCode>0.0</c:formatCode>
                <c:ptCount val="19"/>
                <c:pt idx="0">
                  <c:v>13.31</c:v>
                </c:pt>
                <c:pt idx="1">
                  <c:v>14.18</c:v>
                </c:pt>
                <c:pt idx="2">
                  <c:v>13.77</c:v>
                </c:pt>
                <c:pt idx="3">
                  <c:v>8.8600000000000048</c:v>
                </c:pt>
                <c:pt idx="4">
                  <c:v>2.4699999999999998</c:v>
                </c:pt>
                <c:pt idx="5">
                  <c:v>2.5099999999999998</c:v>
                </c:pt>
                <c:pt idx="6">
                  <c:v>2.3199999999999985</c:v>
                </c:pt>
                <c:pt idx="7">
                  <c:v>42.58</c:v>
                </c:pt>
                <c:pt idx="9">
                  <c:v>2.5299999999999998</c:v>
                </c:pt>
                <c:pt idx="10">
                  <c:v>0.83000000000000029</c:v>
                </c:pt>
                <c:pt idx="11">
                  <c:v>1.05</c:v>
                </c:pt>
                <c:pt idx="12">
                  <c:v>0.97000000000000031</c:v>
                </c:pt>
                <c:pt idx="13">
                  <c:v>1.04</c:v>
                </c:pt>
                <c:pt idx="14">
                  <c:v>0.59</c:v>
                </c:pt>
                <c:pt idx="15">
                  <c:v>0.36000000000000015</c:v>
                </c:pt>
                <c:pt idx="16">
                  <c:v>0.31000000000000016</c:v>
                </c:pt>
                <c:pt idx="17">
                  <c:v>0.14000000000000001</c:v>
                </c:pt>
                <c:pt idx="18">
                  <c:v>0.75000000000000033</c:v>
                </c:pt>
              </c:numCache>
            </c:numRef>
          </c:val>
        </c:ser>
        <c:dLbls>
          <c:showVal val="1"/>
        </c:dLbls>
        <c:gapWidth val="66"/>
        <c:axId val="100382208"/>
        <c:axId val="100383744"/>
      </c:barChart>
      <c:catAx>
        <c:axId val="100382208"/>
        <c:scaling>
          <c:orientation val="minMax"/>
        </c:scaling>
        <c:axPos val="b"/>
        <c:numFmt formatCode="General" sourceLinked="1"/>
        <c:tickLblPos val="nextTo"/>
        <c:spPr>
          <a:ln w="10297">
            <a:solidFill>
              <a:srgbClr val="333399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99"/>
                </a:solidFill>
                <a:latin typeface="+mn-lt"/>
                <a:ea typeface="Arial"/>
                <a:cs typeface="Arial"/>
              </a:defRPr>
            </a:pPr>
            <a:endParaRPr lang="pl-PL"/>
          </a:p>
        </c:txPr>
        <c:crossAx val="100383744"/>
        <c:crosses val="autoZero"/>
        <c:auto val="1"/>
        <c:lblAlgn val="ctr"/>
        <c:lblOffset val="100"/>
        <c:tickLblSkip val="1"/>
        <c:tickMarkSkip val="1"/>
      </c:catAx>
      <c:valAx>
        <c:axId val="100383744"/>
        <c:scaling>
          <c:orientation val="minMax"/>
        </c:scaling>
        <c:axPos val="l"/>
        <c:majorGridlines>
          <c:spPr>
            <a:ln w="10297">
              <a:solidFill>
                <a:srgbClr val="C0C0C0"/>
              </a:solidFill>
              <a:prstDash val="sysDash"/>
            </a:ln>
          </c:spPr>
        </c:majorGridlines>
        <c:numFmt formatCode="0" sourceLinked="0"/>
        <c:tickLblPos val="nextTo"/>
        <c:spPr>
          <a:ln w="10297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99"/>
                </a:solidFill>
                <a:latin typeface="+mn-lt"/>
                <a:ea typeface="Arial"/>
                <a:cs typeface="Arial"/>
              </a:defRPr>
            </a:pPr>
            <a:endParaRPr lang="pl-PL"/>
          </a:p>
        </c:txPr>
        <c:crossAx val="100382208"/>
        <c:crosses val="autoZero"/>
        <c:crossBetween val="between"/>
      </c:valAx>
      <c:spPr>
        <a:noFill/>
        <a:ln w="19071">
          <a:noFill/>
        </a:ln>
      </c:spPr>
    </c:plotArea>
    <c:legend>
      <c:legendPos val="r"/>
      <c:layout>
        <c:manualLayout>
          <c:xMode val="edge"/>
          <c:yMode val="edge"/>
          <c:x val="0.51934136417050214"/>
          <c:y val="5.3098098183031829E-2"/>
          <c:w val="0.29706620001424577"/>
          <c:h val="5.1689877197472665E-2"/>
        </c:manualLayout>
      </c:layout>
      <c:spPr>
        <a:noFill/>
        <a:ln w="10297">
          <a:solidFill>
            <a:srgbClr val="333399"/>
          </a:solidFill>
          <a:prstDash val="solid"/>
        </a:ln>
      </c:spPr>
      <c:txPr>
        <a:bodyPr/>
        <a:lstStyle/>
        <a:p>
          <a:pPr>
            <a:defRPr sz="818" b="0" i="0" u="none" strike="noStrike" baseline="0">
              <a:solidFill>
                <a:srgbClr val="333399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93" b="0" i="0" u="none" strike="noStrike" baseline="0">
          <a:solidFill>
            <a:srgbClr val="333399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5.6508319517664246E-2"/>
          <c:y val="1.9598092403479636E-2"/>
          <c:w val="0.93548387096773811"/>
          <c:h val="0.793240556660044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31-12-2013</c:v>
                </c:pt>
              </c:strCache>
            </c:strRef>
          </c:tx>
          <c:spPr>
            <a:solidFill>
              <a:srgbClr val="99CCFF"/>
            </a:solidFill>
            <a:ln w="10297">
              <a:solidFill>
                <a:srgbClr val="333399"/>
              </a:solidFill>
              <a:prstDash val="solid"/>
            </a:ln>
          </c:spPr>
          <c:dLbls>
            <c:numFmt formatCode="0.0" sourceLinked="0"/>
            <c:spPr>
              <a:noFill/>
              <a:ln w="20595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99"/>
                    </a:solidFill>
                    <a:latin typeface="+mn-lt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Sheet1!$B$1:$U$1</c:f>
              <c:strCache>
                <c:ptCount val="19"/>
                <c:pt idx="0">
                  <c:v>TVP1</c:v>
                </c:pt>
                <c:pt idx="1">
                  <c:v>TVP2</c:v>
                </c:pt>
                <c:pt idx="2">
                  <c:v>Polsat</c:v>
                </c:pt>
                <c:pt idx="3">
                  <c:v>TVN</c:v>
                </c:pt>
                <c:pt idx="4">
                  <c:v>TVN7 </c:v>
                </c:pt>
                <c:pt idx="5">
                  <c:v>TV4</c:v>
                </c:pt>
                <c:pt idx="6">
                  <c:v>TV PULS</c:v>
                </c:pt>
                <c:pt idx="7">
                  <c:v>pozostałe</c:v>
                </c:pt>
                <c:pt idx="9">
                  <c:v>TVP INFO </c:v>
                </c:pt>
                <c:pt idx="10">
                  <c:v>TVP Polonia</c:v>
                </c:pt>
                <c:pt idx="11">
                  <c:v>TVP Regionalna</c:v>
                </c:pt>
                <c:pt idx="12">
                  <c:v>TVP Rozrywka</c:v>
                </c:pt>
                <c:pt idx="13">
                  <c:v>TVP Seriale</c:v>
                </c:pt>
                <c:pt idx="14">
                  <c:v>TVP Historia</c:v>
                </c:pt>
                <c:pt idx="15">
                  <c:v>TVP Kultura</c:v>
                </c:pt>
                <c:pt idx="16">
                  <c:v>TVP HD</c:v>
                </c:pt>
                <c:pt idx="17">
                  <c:v>TVP Sport</c:v>
                </c:pt>
                <c:pt idx="18">
                  <c:v>TVP ABC</c:v>
                </c:pt>
              </c:strCache>
            </c:strRef>
          </c:cat>
          <c:val>
            <c:numRef>
              <c:f>Sheet1!$B$2:$U$2</c:f>
              <c:numCache>
                <c:formatCode>General</c:formatCode>
                <c:ptCount val="19"/>
                <c:pt idx="0">
                  <c:v>7.89</c:v>
                </c:pt>
                <c:pt idx="1">
                  <c:v>14.81</c:v>
                </c:pt>
                <c:pt idx="2">
                  <c:v>31.74</c:v>
                </c:pt>
                <c:pt idx="3">
                  <c:v>9.39</c:v>
                </c:pt>
                <c:pt idx="4">
                  <c:v>1.0900000000000001</c:v>
                </c:pt>
                <c:pt idx="5">
                  <c:v>2.4499999999999997</c:v>
                </c:pt>
                <c:pt idx="6">
                  <c:v>2.3899999999999997</c:v>
                </c:pt>
                <c:pt idx="7" formatCode="0.0">
                  <c:v>30.24</c:v>
                </c:pt>
                <c:pt idx="9" formatCode="0.0">
                  <c:v>0.75000000000000033</c:v>
                </c:pt>
                <c:pt idx="10" formatCode="0.0">
                  <c:v>0.78</c:v>
                </c:pt>
                <c:pt idx="11" formatCode="0.0">
                  <c:v>1.41</c:v>
                </c:pt>
                <c:pt idx="12" formatCode="0.0">
                  <c:v>0.66000000000000036</c:v>
                </c:pt>
                <c:pt idx="13" formatCode="0.0">
                  <c:v>0.49000000000000016</c:v>
                </c:pt>
                <c:pt idx="14" formatCode="0.0">
                  <c:v>0.44</c:v>
                </c:pt>
                <c:pt idx="15" formatCode="0.0">
                  <c:v>0.68</c:v>
                </c:pt>
                <c:pt idx="16" formatCode="0.0">
                  <c:v>0.54</c:v>
                </c:pt>
                <c:pt idx="17" formatCode="0.0">
                  <c:v>3.0000000000000002E-2</c:v>
                </c:pt>
                <c:pt idx="18" formatCode="0.0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31-12-2014</c:v>
                </c:pt>
              </c:strCache>
            </c:strRef>
          </c:tx>
          <c:spPr>
            <a:solidFill>
              <a:srgbClr val="99CC00"/>
            </a:solidFill>
            <a:ln w="10297">
              <a:solidFill>
                <a:srgbClr val="333399"/>
              </a:solidFill>
              <a:prstDash val="solid"/>
            </a:ln>
          </c:spPr>
          <c:dLbls>
            <c:dLbl>
              <c:idx val="0"/>
              <c:layout>
                <c:manualLayout>
                  <c:x val="9.5323400073458204E-3"/>
                  <c:y val="4.646408038490642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8138994253995389E-2"/>
                  <c:y val="-1.0363545852342521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7451371478550283E-2"/>
                  <c:y val="-9.3596025769237838E-17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5.0350384511431059E-3"/>
                  <c:y val="-2.0669863514904362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6.4581252894619062E-3"/>
                  <c:y val="-9.0316261043738629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1.6033538953623221E-3"/>
                  <c:y val="-2.1055529647203471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1369692026824398E-2"/>
                  <c:y val="1.22624156958922E-2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8.7256857392751363E-3"/>
                  <c:y val="7.6579451180599865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4.0184947354729014E-3"/>
                  <c:y val="-1.4983903383889151E-2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1.9854722820528041E-3"/>
                  <c:y val="-2.6999870265749452E-2"/>
                </c:manualLayout>
              </c:layout>
              <c:dLblPos val="outEnd"/>
              <c:showVal val="1"/>
            </c:dLbl>
            <c:numFmt formatCode="0.0" sourceLinked="0"/>
            <c:spPr>
              <a:noFill/>
              <a:ln w="20595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99"/>
                    </a:solidFill>
                    <a:latin typeface="+mn-lt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Sheet1!$B$1:$U$1</c:f>
              <c:strCache>
                <c:ptCount val="19"/>
                <c:pt idx="0">
                  <c:v>TVP1</c:v>
                </c:pt>
                <c:pt idx="1">
                  <c:v>TVP2</c:v>
                </c:pt>
                <c:pt idx="2">
                  <c:v>Polsat</c:v>
                </c:pt>
                <c:pt idx="3">
                  <c:v>TVN</c:v>
                </c:pt>
                <c:pt idx="4">
                  <c:v>TVN7 </c:v>
                </c:pt>
                <c:pt idx="5">
                  <c:v>TV4</c:v>
                </c:pt>
                <c:pt idx="6">
                  <c:v>TV PULS</c:v>
                </c:pt>
                <c:pt idx="7">
                  <c:v>pozostałe</c:v>
                </c:pt>
                <c:pt idx="9">
                  <c:v>TVP INFO </c:v>
                </c:pt>
                <c:pt idx="10">
                  <c:v>TVP Polonia</c:v>
                </c:pt>
                <c:pt idx="11">
                  <c:v>TVP Regionalna</c:v>
                </c:pt>
                <c:pt idx="12">
                  <c:v>TVP Rozrywka</c:v>
                </c:pt>
                <c:pt idx="13">
                  <c:v>TVP Seriale</c:v>
                </c:pt>
                <c:pt idx="14">
                  <c:v>TVP Historia</c:v>
                </c:pt>
                <c:pt idx="15">
                  <c:v>TVP Kultura</c:v>
                </c:pt>
                <c:pt idx="16">
                  <c:v>TVP HD</c:v>
                </c:pt>
                <c:pt idx="17">
                  <c:v>TVP Sport</c:v>
                </c:pt>
                <c:pt idx="18">
                  <c:v>TVP ABC</c:v>
                </c:pt>
              </c:strCache>
            </c:strRef>
          </c:cat>
          <c:val>
            <c:numRef>
              <c:f>Sheet1!$B$3:$U$3</c:f>
              <c:numCache>
                <c:formatCode>General</c:formatCode>
                <c:ptCount val="19"/>
                <c:pt idx="0">
                  <c:v>9.4700000000000006</c:v>
                </c:pt>
                <c:pt idx="1">
                  <c:v>24.3</c:v>
                </c:pt>
                <c:pt idx="2">
                  <c:v>18.739999999999988</c:v>
                </c:pt>
                <c:pt idx="3">
                  <c:v>9.5500000000000007</c:v>
                </c:pt>
                <c:pt idx="4">
                  <c:v>1.6800000000000006</c:v>
                </c:pt>
                <c:pt idx="5">
                  <c:v>2.2400000000000002</c:v>
                </c:pt>
                <c:pt idx="6">
                  <c:v>1.61</c:v>
                </c:pt>
                <c:pt idx="7" formatCode="0.0">
                  <c:v>32.410000000000004</c:v>
                </c:pt>
                <c:pt idx="9" formatCode="0.0">
                  <c:v>1.02</c:v>
                </c:pt>
                <c:pt idx="10" formatCode="0.0">
                  <c:v>1.1900000000000006</c:v>
                </c:pt>
                <c:pt idx="11" formatCode="0.0">
                  <c:v>0.83000000000000029</c:v>
                </c:pt>
                <c:pt idx="12" formatCode="0.0">
                  <c:v>0.87000000000000033</c:v>
                </c:pt>
                <c:pt idx="13" formatCode="0.0">
                  <c:v>0.7100000000000003</c:v>
                </c:pt>
                <c:pt idx="14" formatCode="0.0">
                  <c:v>0.56000000000000005</c:v>
                </c:pt>
                <c:pt idx="15" formatCode="0.0">
                  <c:v>0.29000000000000015</c:v>
                </c:pt>
                <c:pt idx="16" formatCode="0.0">
                  <c:v>0.29000000000000015</c:v>
                </c:pt>
                <c:pt idx="17" formatCode="0.0">
                  <c:v>4.0000000000000022E-2</c:v>
                </c:pt>
                <c:pt idx="18" formatCode="0.0">
                  <c:v>0.25</c:v>
                </c:pt>
              </c:numCache>
            </c:numRef>
          </c:val>
        </c:ser>
        <c:dLbls>
          <c:showVal val="1"/>
        </c:dLbls>
        <c:gapWidth val="66"/>
        <c:axId val="100475264"/>
        <c:axId val="100476800"/>
      </c:barChart>
      <c:catAx>
        <c:axId val="100475264"/>
        <c:scaling>
          <c:orientation val="minMax"/>
        </c:scaling>
        <c:axPos val="b"/>
        <c:numFmt formatCode="General" sourceLinked="1"/>
        <c:tickLblPos val="nextTo"/>
        <c:spPr>
          <a:ln w="10297">
            <a:solidFill>
              <a:srgbClr val="333399"/>
            </a:solidFill>
            <a:prstDash val="solid"/>
          </a:ln>
        </c:spPr>
        <c:txPr>
          <a:bodyPr rot="-5400000" vert="horz"/>
          <a:lstStyle/>
          <a:p>
            <a:pPr>
              <a:defRPr sz="900" b="0" i="0" u="none" strike="noStrike" baseline="0">
                <a:solidFill>
                  <a:srgbClr val="333399"/>
                </a:solidFill>
                <a:latin typeface="+mn-lt"/>
                <a:ea typeface="Arial"/>
                <a:cs typeface="Arial"/>
              </a:defRPr>
            </a:pPr>
            <a:endParaRPr lang="pl-PL"/>
          </a:p>
        </c:txPr>
        <c:crossAx val="100476800"/>
        <c:crosses val="autoZero"/>
        <c:auto val="1"/>
        <c:lblAlgn val="ctr"/>
        <c:lblOffset val="100"/>
        <c:tickLblSkip val="1"/>
        <c:tickMarkSkip val="1"/>
      </c:catAx>
      <c:valAx>
        <c:axId val="100476800"/>
        <c:scaling>
          <c:orientation val="minMax"/>
        </c:scaling>
        <c:axPos val="l"/>
        <c:majorGridlines>
          <c:spPr>
            <a:ln w="10297">
              <a:solidFill>
                <a:srgbClr val="C0C0C0"/>
              </a:solidFill>
              <a:prstDash val="sysDash"/>
            </a:ln>
          </c:spPr>
        </c:majorGridlines>
        <c:numFmt formatCode="0" sourceLinked="0"/>
        <c:tickLblPos val="nextTo"/>
        <c:spPr>
          <a:ln w="10297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99"/>
                </a:solidFill>
                <a:latin typeface="+mn-lt"/>
                <a:ea typeface="Arial"/>
                <a:cs typeface="Arial"/>
              </a:defRPr>
            </a:pPr>
            <a:endParaRPr lang="pl-PL"/>
          </a:p>
        </c:txPr>
        <c:crossAx val="100475264"/>
        <c:crosses val="autoZero"/>
        <c:crossBetween val="between"/>
      </c:valAx>
      <c:spPr>
        <a:noFill/>
        <a:ln w="19071">
          <a:noFill/>
        </a:ln>
      </c:spPr>
    </c:plotArea>
    <c:legend>
      <c:legendPos val="r"/>
      <c:layout>
        <c:manualLayout>
          <c:xMode val="edge"/>
          <c:yMode val="edge"/>
          <c:x val="0.51934136417050214"/>
          <c:y val="5.3098098183031843E-2"/>
          <c:w val="0.29706620001424594"/>
          <c:h val="5.1689877197472665E-2"/>
        </c:manualLayout>
      </c:layout>
      <c:spPr>
        <a:noFill/>
        <a:ln w="10297">
          <a:solidFill>
            <a:srgbClr val="333399"/>
          </a:solidFill>
          <a:prstDash val="solid"/>
        </a:ln>
      </c:spPr>
      <c:txPr>
        <a:bodyPr/>
        <a:lstStyle/>
        <a:p>
          <a:pPr>
            <a:defRPr sz="818" b="0" i="0" u="none" strike="noStrike" baseline="0">
              <a:solidFill>
                <a:srgbClr val="333399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93" b="0" i="0" u="none" strike="noStrike" baseline="0">
          <a:solidFill>
            <a:srgbClr val="333399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>
        <c:manualLayout>
          <c:layoutTarget val="inner"/>
          <c:xMode val="edge"/>
          <c:yMode val="edge"/>
          <c:x val="7.6868252909306309E-2"/>
          <c:y val="2.7012273817268641E-2"/>
          <c:w val="0.91657820745100271"/>
          <c:h val="0.79324055666004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4+</c:v>
                </c:pt>
              </c:strCache>
            </c:strRef>
          </c:tx>
          <c:spPr>
            <a:solidFill>
              <a:schemeClr val="accent1"/>
            </a:solidFill>
            <a:ln w="10297">
              <a:solidFill>
                <a:srgbClr val="333399"/>
              </a:solidFill>
              <a:prstDash val="solid"/>
            </a:ln>
          </c:spPr>
          <c:dLbls>
            <c:numFmt formatCode="0.0" sourceLinked="0"/>
            <c:spPr>
              <a:noFill/>
              <a:ln w="20595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99"/>
                    </a:solidFill>
                    <a:latin typeface="+mn-lt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TVP2</c:v>
                </c:pt>
                <c:pt idx="1">
                  <c:v>Polsat</c:v>
                </c:pt>
                <c:pt idx="2">
                  <c:v>TVN</c:v>
                </c:pt>
                <c:pt idx="3">
                  <c:v>TVP1</c:v>
                </c:pt>
                <c:pt idx="4">
                  <c:v>Polo TV</c:v>
                </c:pt>
                <c:pt idx="5">
                  <c:v>TV4</c:v>
                </c:pt>
                <c:pt idx="6">
                  <c:v>TVN7</c:v>
                </c:pt>
                <c:pt idx="7">
                  <c:v>TV PULS</c:v>
                </c:pt>
                <c:pt idx="8">
                  <c:v>Puls 2</c:v>
                </c:pt>
                <c:pt idx="9">
                  <c:v>TVS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24.3</c:v>
                </c:pt>
                <c:pt idx="1">
                  <c:v>18.739999999999988</c:v>
                </c:pt>
                <c:pt idx="2">
                  <c:v>9.5500000000000007</c:v>
                </c:pt>
                <c:pt idx="3">
                  <c:v>9.4700000000000006</c:v>
                </c:pt>
                <c:pt idx="4">
                  <c:v>2.59</c:v>
                </c:pt>
                <c:pt idx="5">
                  <c:v>2.2400000000000002</c:v>
                </c:pt>
                <c:pt idx="6">
                  <c:v>1.6800000000000013</c:v>
                </c:pt>
                <c:pt idx="7">
                  <c:v>1.61</c:v>
                </c:pt>
                <c:pt idx="8">
                  <c:v>1.59</c:v>
                </c:pt>
                <c:pt idx="9">
                  <c:v>1.57</c:v>
                </c:pt>
              </c:numCache>
            </c:numRef>
          </c:val>
        </c:ser>
        <c:dLbls>
          <c:showVal val="1"/>
        </c:dLbls>
        <c:gapWidth val="66"/>
        <c:axId val="100566912"/>
        <c:axId val="100568448"/>
      </c:barChart>
      <c:catAx>
        <c:axId val="100566912"/>
        <c:scaling>
          <c:orientation val="minMax"/>
        </c:scaling>
        <c:axPos val="b"/>
        <c:numFmt formatCode="General" sourceLinked="1"/>
        <c:tickLblPos val="nextTo"/>
        <c:spPr>
          <a:ln w="10297">
            <a:solidFill>
              <a:srgbClr val="333399"/>
            </a:solidFill>
            <a:prstDash val="solid"/>
          </a:ln>
        </c:spPr>
        <c:txPr>
          <a:bodyPr rot="-5400000" vert="horz"/>
          <a:lstStyle/>
          <a:p>
            <a:pPr>
              <a:defRPr sz="900" b="1" i="0" u="none" strike="noStrike" baseline="0">
                <a:solidFill>
                  <a:srgbClr val="333399"/>
                </a:solidFill>
                <a:latin typeface="+mn-lt"/>
                <a:ea typeface="Arial"/>
                <a:cs typeface="Arial"/>
              </a:defRPr>
            </a:pPr>
            <a:endParaRPr lang="pl-PL"/>
          </a:p>
        </c:txPr>
        <c:crossAx val="100568448"/>
        <c:crosses val="autoZero"/>
        <c:auto val="1"/>
        <c:lblAlgn val="ctr"/>
        <c:lblOffset val="100"/>
        <c:tickLblSkip val="1"/>
        <c:tickMarkSkip val="1"/>
      </c:catAx>
      <c:valAx>
        <c:axId val="100568448"/>
        <c:scaling>
          <c:orientation val="minMax"/>
        </c:scaling>
        <c:axPos val="l"/>
        <c:majorGridlines>
          <c:spPr>
            <a:ln w="10297">
              <a:solidFill>
                <a:srgbClr val="C0C0C0"/>
              </a:solidFill>
              <a:prstDash val="sysDash"/>
            </a:ln>
          </c:spPr>
        </c:majorGridlines>
        <c:numFmt formatCode="0" sourceLinked="0"/>
        <c:tickLblPos val="nextTo"/>
        <c:spPr>
          <a:ln w="10297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333399"/>
                </a:solidFill>
                <a:latin typeface="+mn-lt"/>
                <a:ea typeface="Arial"/>
                <a:cs typeface="Arial"/>
              </a:defRPr>
            </a:pPr>
            <a:endParaRPr lang="pl-PL"/>
          </a:p>
        </c:txPr>
        <c:crossAx val="100566912"/>
        <c:crosses val="autoZero"/>
        <c:crossBetween val="between"/>
      </c:valAx>
      <c:spPr>
        <a:noFill/>
        <a:ln w="1907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93" b="0" i="0" u="none" strike="noStrike" baseline="0">
          <a:solidFill>
            <a:srgbClr val="333399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2.7375158750317645E-2"/>
          <c:y val="2.9411764705882353E-2"/>
          <c:w val="0.97262484124968662"/>
          <c:h val="0.77843137254902528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1 I 2014</c:v>
                </c:pt>
              </c:strCache>
            </c:strRef>
          </c:tx>
          <c:spPr>
            <a:solidFill>
              <a:srgbClr val="99CCFF"/>
            </a:solidFill>
            <a:ln w="10315">
              <a:solidFill>
                <a:srgbClr val="333399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63500"/>
            </a:sp3d>
          </c:spPr>
          <c:dLbls>
            <c:dLbl>
              <c:idx val="2"/>
              <c:layout>
                <c:manualLayout>
                  <c:x val="-4.0100037677039894E-4"/>
                  <c:y val="-9.5133993253987761E-4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003584229390684E-2"/>
                  <c:y val="0"/>
                </c:manualLayout>
              </c:layout>
              <c:showVal val="1"/>
            </c:dLbl>
            <c:dLbl>
              <c:idx val="5"/>
              <c:layout>
                <c:manualLayout>
                  <c:x val="-7.1684587813620427E-3"/>
                  <c:y val="6.6013411118270139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1.6503352779567538E-2"/>
                </c:manualLayout>
              </c:layout>
              <c:showVal val="1"/>
            </c:dLbl>
            <c:dLbl>
              <c:idx val="10"/>
              <c:layout>
                <c:manualLayout>
                  <c:x val="-5.7347670250896205E-3"/>
                  <c:y val="-1.320268222365396E-2"/>
                </c:manualLayout>
              </c:layout>
              <c:showVal val="1"/>
            </c:dLbl>
            <c:dLbl>
              <c:idx val="11"/>
              <c:layout>
                <c:manualLayout>
                  <c:x val="-7.1684587813620176E-3"/>
                  <c:y val="9.9020116677404728E-3"/>
                </c:manualLayout>
              </c:layout>
              <c:showVal val="1"/>
            </c:dLbl>
            <c:dLbl>
              <c:idx val="12"/>
              <c:layout>
                <c:manualLayout>
                  <c:x val="-7.1684587813620471E-3"/>
                  <c:y val="6.6013411118270166E-3"/>
                </c:manualLayout>
              </c:layout>
              <c:showVal val="1"/>
            </c:dLbl>
            <c:dLbl>
              <c:idx val="13"/>
              <c:layout>
                <c:manualLayout>
                  <c:x val="-5.2352660096634147E-3"/>
                  <c:y val="2.4828340231182315E-3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-4.3010752688171965E-3"/>
                  <c:y val="6.6013411118270166E-3"/>
                </c:manualLayout>
              </c:layout>
              <c:showVal val="1"/>
            </c:dLbl>
            <c:dLbl>
              <c:idx val="18"/>
              <c:layout>
                <c:manualLayout>
                  <c:x val="-8.6021505376345248E-3"/>
                  <c:y val="3.3006705559134896E-3"/>
                </c:manualLayout>
              </c:layout>
              <c:showVal val="1"/>
            </c:dLbl>
            <c:dLbl>
              <c:idx val="19"/>
              <c:layout>
                <c:manualLayout>
                  <c:x val="-4.3010752688171965E-3"/>
                  <c:y val="6.6013411118270139E-3"/>
                </c:manualLayout>
              </c:layout>
              <c:showVal val="1"/>
            </c:dLbl>
            <c:dLbl>
              <c:idx val="20"/>
              <c:layout>
                <c:manualLayout>
                  <c:x val="-5.7347670250896578E-3"/>
                  <c:y val="-3.3006705559134896E-3"/>
                </c:manualLayout>
              </c:layout>
              <c:showVal val="1"/>
            </c:dLbl>
            <c:dLbl>
              <c:idx val="21"/>
              <c:layout>
                <c:manualLayout>
                  <c:x val="-7.1684587813620427E-3"/>
                  <c:y val="-1.320268222365396E-2"/>
                </c:manualLayout>
              </c:layout>
              <c:showVal val="1"/>
            </c:dLbl>
            <c:dLbl>
              <c:idx val="22"/>
              <c:layout>
                <c:manualLayout>
                  <c:x val="-7.1684587813620427E-3"/>
                  <c:y val="-3.3006705559134896E-3"/>
                </c:manualLayout>
              </c:layout>
              <c:showVal val="1"/>
            </c:dLbl>
            <c:dLbl>
              <c:idx val="24"/>
              <c:layout>
                <c:manualLayout>
                  <c:x val="-1.4336917562722958E-3"/>
                  <c:y val="6.6013411118270139E-3"/>
                </c:manualLayout>
              </c:layout>
              <c:showVal val="1"/>
            </c:dLbl>
            <c:dLbl>
              <c:idx val="25"/>
              <c:layout>
                <c:manualLayout>
                  <c:x val="-2.8673835125449364E-3"/>
                  <c:y val="9.9020116677404728E-3"/>
                </c:manualLayout>
              </c:layout>
              <c:showVal val="1"/>
            </c:dLbl>
            <c:dLbl>
              <c:idx val="28"/>
              <c:layout>
                <c:manualLayout>
                  <c:x val="-1.8637992831541318E-2"/>
                  <c:y val="1.9804023335481077E-2"/>
                </c:manualLayout>
              </c:layout>
              <c:showVal val="1"/>
            </c:dLbl>
            <c:numFmt formatCode="0.0" sourceLinked="0"/>
            <c:spPr>
              <a:noFill/>
              <a:ln w="2063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333399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Sheet1!$B$1:$S$1</c:f>
              <c:strCache>
                <c:ptCount val="18"/>
                <c:pt idx="0">
                  <c:v>TVP1</c:v>
                </c:pt>
                <c:pt idx="1">
                  <c:v>Polsat</c:v>
                </c:pt>
                <c:pt idx="2">
                  <c:v>TVP2</c:v>
                </c:pt>
                <c:pt idx="3">
                  <c:v>TVN</c:v>
                </c:pt>
                <c:pt idx="4">
                  <c:v>TV PULS</c:v>
                </c:pt>
                <c:pt idx="5">
                  <c:v>TV4</c:v>
                </c:pt>
                <c:pt idx="6">
                  <c:v>TVN7</c:v>
                </c:pt>
                <c:pt idx="7">
                  <c:v>TVP INFO</c:v>
                </c:pt>
                <c:pt idx="8">
                  <c:v>TVP Rozrywka</c:v>
                </c:pt>
                <c:pt idx="9">
                  <c:v>TVP Seriale</c:v>
                </c:pt>
                <c:pt idx="10">
                  <c:v>TVP Regionalna</c:v>
                </c:pt>
                <c:pt idx="11">
                  <c:v>TVP HD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TVP Historia</c:v>
                </c:pt>
                <c:pt idx="15">
                  <c:v>TVP ABC</c:v>
                </c:pt>
                <c:pt idx="16">
                  <c:v>TVP Sport</c:v>
                </c:pt>
                <c:pt idx="17">
                  <c:v>pozostałe</c:v>
                </c:pt>
              </c:strCache>
            </c:strRef>
          </c:cat>
          <c:val>
            <c:numRef>
              <c:f>Sheet1!$B$2:$S$2</c:f>
              <c:numCache>
                <c:formatCode>General</c:formatCode>
                <c:ptCount val="18"/>
                <c:pt idx="0">
                  <c:v>17.54</c:v>
                </c:pt>
                <c:pt idx="1">
                  <c:v>10.370000000000006</c:v>
                </c:pt>
                <c:pt idx="2">
                  <c:v>8.2299999999999986</c:v>
                </c:pt>
                <c:pt idx="3">
                  <c:v>9.09</c:v>
                </c:pt>
                <c:pt idx="4">
                  <c:v>3.92</c:v>
                </c:pt>
                <c:pt idx="5">
                  <c:v>2.4299999999999997</c:v>
                </c:pt>
                <c:pt idx="6">
                  <c:v>2.42</c:v>
                </c:pt>
                <c:pt idx="7">
                  <c:v>2.0299999999999998</c:v>
                </c:pt>
                <c:pt idx="8">
                  <c:v>1</c:v>
                </c:pt>
                <c:pt idx="9">
                  <c:v>1.1200000000000001</c:v>
                </c:pt>
                <c:pt idx="10">
                  <c:v>1.37</c:v>
                </c:pt>
                <c:pt idx="11">
                  <c:v>0.81</c:v>
                </c:pt>
                <c:pt idx="12">
                  <c:v>1.1800000000000015</c:v>
                </c:pt>
                <c:pt idx="13">
                  <c:v>0.92</c:v>
                </c:pt>
                <c:pt idx="14">
                  <c:v>0.6400000000000009</c:v>
                </c:pt>
                <c:pt idx="16">
                  <c:v>8.0000000000000043E-2</c:v>
                </c:pt>
                <c:pt idx="17">
                  <c:v>35.480000000000004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 I 2015</c:v>
                </c:pt>
              </c:strCache>
            </c:strRef>
          </c:tx>
          <c:spPr>
            <a:solidFill>
              <a:srgbClr val="99CC00"/>
            </a:solidFill>
            <a:ln w="10315">
              <a:solidFill>
                <a:srgbClr val="333399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63500"/>
            </a:sp3d>
          </c:spPr>
          <c:dLbls>
            <c:dLbl>
              <c:idx val="0"/>
              <c:layout>
                <c:manualLayout>
                  <c:x val="1.5027347388028103E-2"/>
                  <c:y val="7.5621741075129773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2284932125419798E-2"/>
                  <c:y val="-2.7385169801307442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0413062379227938E-2"/>
                  <c:y val="-8.4975535908727064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9165749442610073E-2"/>
                  <c:y val="1.9939688692188592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9447407783704485E-3"/>
                  <c:y val="2.2934982247850212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5.1601614314339839E-4"/>
                  <c:y val="3.5782387569934788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1923461180255716E-2"/>
                  <c:y val="-2.2719788923417441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2.8673835125448614E-3"/>
                  <c:y val="-9.9020116677404728E-3"/>
                </c:manualLayout>
              </c:layout>
              <c:showVal val="1"/>
            </c:dLbl>
            <c:dLbl>
              <c:idx val="8"/>
              <c:layout>
                <c:manualLayout>
                  <c:x val="4.3010752688171965E-3"/>
                  <c:y val="-1.320268222365396E-2"/>
                </c:manualLayout>
              </c:layout>
              <c:showVal val="1"/>
            </c:dLbl>
            <c:dLbl>
              <c:idx val="9"/>
              <c:layout>
                <c:manualLayout>
                  <c:x val="4.6571275364772841E-3"/>
                  <c:y val="-1.3637746988268066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2.4268901871137075E-3"/>
                  <c:y val="-6.1335295369731064E-4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3.0096237970253792E-3"/>
                  <c:y val="1.0784616172298107E-2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7.1684587813620471E-3"/>
                  <c:y val="6.6013411118270166E-3"/>
                </c:manualLayout>
              </c:layout>
              <c:showVal val="1"/>
            </c:dLbl>
            <c:dLbl>
              <c:idx val="14"/>
              <c:layout>
                <c:manualLayout>
                  <c:x val="1.0311969068382583E-2"/>
                  <c:y val="8.9378000329027527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9.848218173706659E-3"/>
                  <c:y val="-1.1505872032429941E-2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1.4336917562723995E-3"/>
                  <c:y val="9.9020116677404728E-3"/>
                </c:manualLayout>
              </c:layout>
              <c:showVal val="1"/>
            </c:dLbl>
            <c:dLbl>
              <c:idx val="17"/>
              <c:layout>
                <c:manualLayout>
                  <c:x val="5.7347670250896578E-3"/>
                  <c:y val="1.3202682223654021E-2"/>
                </c:manualLayout>
              </c:layout>
              <c:showVal val="1"/>
            </c:dLbl>
            <c:dLbl>
              <c:idx val="18"/>
              <c:layout>
                <c:manualLayout>
                  <c:x val="-2.8358874495526772E-3"/>
                  <c:y val="1.6503352779567475E-2"/>
                </c:manualLayout>
              </c:layout>
              <c:showVal val="1"/>
            </c:dLbl>
            <c:dLbl>
              <c:idx val="24"/>
              <c:layout>
                <c:manualLayout>
                  <c:x val="-2.8674964016593813E-3"/>
                  <c:y val="-9.9020116677404728E-3"/>
                </c:manualLayout>
              </c:layout>
              <c:showVal val="1"/>
            </c:dLbl>
            <c:dLbl>
              <c:idx val="25"/>
              <c:layout>
                <c:manualLayout>
                  <c:x val="2.8673835125448206E-3"/>
                  <c:y val="0"/>
                </c:manualLayout>
              </c:layout>
              <c:showVal val="1"/>
            </c:dLbl>
            <c:dLbl>
              <c:idx val="26"/>
              <c:layout>
                <c:manualLayout>
                  <c:x val="1.4336917562723951E-3"/>
                  <c:y val="1.320268222365396E-2"/>
                </c:manualLayout>
              </c:layout>
              <c:showVal val="1"/>
            </c:dLbl>
            <c:dLbl>
              <c:idx val="28"/>
              <c:layout>
                <c:manualLayout>
                  <c:x val="-1.4336917562723951E-3"/>
                  <c:y val="6.6013411118270339E-3"/>
                </c:manualLayout>
              </c:layout>
              <c:showVal val="1"/>
            </c:dLbl>
            <c:numFmt formatCode="0.0" sourceLinked="0"/>
            <c:spPr>
              <a:noFill/>
              <a:ln w="2063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333399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Sheet1!$B$1:$S$1</c:f>
              <c:strCache>
                <c:ptCount val="18"/>
                <c:pt idx="0">
                  <c:v>TVP1</c:v>
                </c:pt>
                <c:pt idx="1">
                  <c:v>Polsat</c:v>
                </c:pt>
                <c:pt idx="2">
                  <c:v>TVP2</c:v>
                </c:pt>
                <c:pt idx="3">
                  <c:v>TVN</c:v>
                </c:pt>
                <c:pt idx="4">
                  <c:v>TV PULS</c:v>
                </c:pt>
                <c:pt idx="5">
                  <c:v>TV4</c:v>
                </c:pt>
                <c:pt idx="6">
                  <c:v>TVN7</c:v>
                </c:pt>
                <c:pt idx="7">
                  <c:v>TVP INFO</c:v>
                </c:pt>
                <c:pt idx="8">
                  <c:v>TVP Rozrywka</c:v>
                </c:pt>
                <c:pt idx="9">
                  <c:v>TVP Seriale</c:v>
                </c:pt>
                <c:pt idx="10">
                  <c:v>TVP Regionalna</c:v>
                </c:pt>
                <c:pt idx="11">
                  <c:v>TVP HD</c:v>
                </c:pt>
                <c:pt idx="12">
                  <c:v>TVP Kultura</c:v>
                </c:pt>
                <c:pt idx="13">
                  <c:v>TVP Polonia</c:v>
                </c:pt>
                <c:pt idx="14">
                  <c:v>TVP Historia</c:v>
                </c:pt>
                <c:pt idx="15">
                  <c:v>TVP ABC</c:v>
                </c:pt>
                <c:pt idx="16">
                  <c:v>TVP Sport</c:v>
                </c:pt>
                <c:pt idx="17">
                  <c:v>pozostałe</c:v>
                </c:pt>
              </c:strCache>
            </c:strRef>
          </c:cat>
          <c:val>
            <c:numRef>
              <c:f>Sheet1!$B$3:$S$3</c:f>
              <c:numCache>
                <c:formatCode>General</c:formatCode>
                <c:ptCount val="18"/>
                <c:pt idx="0">
                  <c:v>16.88</c:v>
                </c:pt>
                <c:pt idx="1">
                  <c:v>10.62</c:v>
                </c:pt>
                <c:pt idx="2">
                  <c:v>8.9500000000000028</c:v>
                </c:pt>
                <c:pt idx="3">
                  <c:v>8.0500000000000007</c:v>
                </c:pt>
                <c:pt idx="4">
                  <c:v>3.2800000000000002</c:v>
                </c:pt>
                <c:pt idx="5">
                  <c:v>3.09</c:v>
                </c:pt>
                <c:pt idx="6">
                  <c:v>2.74</c:v>
                </c:pt>
                <c:pt idx="7">
                  <c:v>2.38</c:v>
                </c:pt>
                <c:pt idx="8">
                  <c:v>1.78</c:v>
                </c:pt>
                <c:pt idx="9">
                  <c:v>1.27</c:v>
                </c:pt>
                <c:pt idx="10">
                  <c:v>1.1700000000000015</c:v>
                </c:pt>
                <c:pt idx="11">
                  <c:v>0.86000000000000065</c:v>
                </c:pt>
                <c:pt idx="12">
                  <c:v>0.79</c:v>
                </c:pt>
                <c:pt idx="13">
                  <c:v>0.75000000000000089</c:v>
                </c:pt>
                <c:pt idx="14">
                  <c:v>0.72000000000000064</c:v>
                </c:pt>
                <c:pt idx="15">
                  <c:v>0.65000000000000102</c:v>
                </c:pt>
                <c:pt idx="16">
                  <c:v>8.0000000000000043E-2</c:v>
                </c:pt>
                <c:pt idx="17">
                  <c:v>34.77000000000001</c:v>
                </c:pt>
              </c:numCache>
            </c:numRef>
          </c:val>
        </c:ser>
        <c:dLbls>
          <c:showVal val="1"/>
        </c:dLbls>
        <c:axId val="130022400"/>
        <c:axId val="129774336"/>
      </c:barChart>
      <c:catAx>
        <c:axId val="130022400"/>
        <c:scaling>
          <c:orientation val="minMax"/>
        </c:scaling>
        <c:axPos val="b"/>
        <c:numFmt formatCode="General" sourceLinked="1"/>
        <c:tickLblPos val="nextTo"/>
        <c:spPr>
          <a:ln w="10315">
            <a:solidFill>
              <a:srgbClr val="333399"/>
            </a:solidFill>
            <a:prstDash val="solid"/>
          </a:ln>
        </c:spPr>
        <c:txPr>
          <a:bodyPr rot="-5400000" vert="horz"/>
          <a:lstStyle/>
          <a:p>
            <a:pPr>
              <a:defRPr sz="892" b="1" i="0" u="none" strike="noStrike" baseline="0">
                <a:solidFill>
                  <a:srgbClr val="333399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29774336"/>
        <c:crosses val="autoZero"/>
        <c:auto val="1"/>
        <c:lblAlgn val="ctr"/>
        <c:lblOffset val="100"/>
        <c:tickLblSkip val="1"/>
        <c:tickMarkSkip val="1"/>
      </c:catAx>
      <c:valAx>
        <c:axId val="129774336"/>
        <c:scaling>
          <c:orientation val="minMax"/>
        </c:scaling>
        <c:axPos val="l"/>
        <c:majorGridlines>
          <c:spPr>
            <a:ln w="10315">
              <a:solidFill>
                <a:srgbClr val="C0C0C0"/>
              </a:solidFill>
              <a:prstDash val="sysDash"/>
            </a:ln>
          </c:spPr>
        </c:majorGridlines>
        <c:numFmt formatCode="General" sourceLinked="1"/>
        <c:tickLblPos val="nextTo"/>
        <c:spPr>
          <a:ln w="10315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892" b="1" i="0" u="none" strike="noStrike" baseline="0">
                <a:solidFill>
                  <a:srgbClr val="333399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0022400"/>
        <c:crosses val="autoZero"/>
        <c:crossBetween val="between"/>
      </c:valAx>
      <c:spPr>
        <a:noFill/>
        <a:ln w="19046">
          <a:noFill/>
        </a:ln>
      </c:spPr>
    </c:plotArea>
    <c:legend>
      <c:legendPos val="r"/>
      <c:layout>
        <c:manualLayout>
          <c:xMode val="edge"/>
          <c:yMode val="edge"/>
          <c:x val="0.36559139784946504"/>
          <c:y val="3.8441896372978956E-2"/>
          <c:w val="0.22580647343894036"/>
          <c:h val="5.0980312543804966E-2"/>
        </c:manualLayout>
      </c:layout>
      <c:spPr>
        <a:noFill/>
        <a:ln w="10315">
          <a:solidFill>
            <a:srgbClr val="333399"/>
          </a:solidFill>
          <a:prstDash val="solid"/>
        </a:ln>
      </c:spPr>
      <c:txPr>
        <a:bodyPr/>
        <a:lstStyle/>
        <a:p>
          <a:pPr>
            <a:defRPr sz="1000" b="1" i="0" u="none" strike="noStrike" baseline="0">
              <a:solidFill>
                <a:srgbClr val="333399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92" b="1" i="0" u="none" strike="noStrike" baseline="0">
          <a:solidFill>
            <a:srgbClr val="333399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5.2754978317493414E-2"/>
          <c:y val="3.9051197754927637E-2"/>
          <c:w val="0.93317702227432664"/>
          <c:h val="0.89803921568627465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TVP1+TVP2</c:v>
                </c:pt>
              </c:strCache>
            </c:strRef>
          </c:tx>
          <c:spPr>
            <a:solidFill>
              <a:srgbClr val="99CCFF"/>
            </a:solidFill>
            <a:ln w="10392">
              <a:solidFill>
                <a:srgbClr val="333399"/>
              </a:solidFill>
              <a:prstDash val="solid"/>
            </a:ln>
          </c:spPr>
          <c:dLbls>
            <c:numFmt formatCode="0.0" sourceLinked="0"/>
            <c:spPr>
              <a:noFill/>
              <a:ln w="20784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333399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1 I 2014</c:v>
                </c:pt>
                <c:pt idx="1">
                  <c:v>1 I 2015</c:v>
                </c:pt>
              </c:strCache>
            </c:strRef>
          </c:cat>
          <c:val>
            <c:numRef>
              <c:f>Sheet1!$B$2:$C$2</c:f>
              <c:numCache>
                <c:formatCode>0.0</c:formatCode>
                <c:ptCount val="2"/>
                <c:pt idx="0">
                  <c:v>25.77</c:v>
                </c:pt>
                <c:pt idx="1">
                  <c:v>25.82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grupa TVP</c:v>
                </c:pt>
              </c:strCache>
            </c:strRef>
          </c:tx>
          <c:spPr>
            <a:solidFill>
              <a:srgbClr val="99CC00"/>
            </a:solidFill>
            <a:ln w="10392">
              <a:solidFill>
                <a:srgbClr val="333399"/>
              </a:solidFill>
              <a:prstDash val="solid"/>
            </a:ln>
          </c:spPr>
          <c:dLbls>
            <c:numFmt formatCode="0.0" sourceLinked="0"/>
            <c:spPr>
              <a:noFill/>
              <a:ln w="20784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333399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1 I 2014</c:v>
                </c:pt>
                <c:pt idx="1">
                  <c:v>1 I 2015</c:v>
                </c:pt>
              </c:strCache>
            </c:strRef>
          </c:cat>
          <c:val>
            <c:numRef>
              <c:f>Sheet1!$B$3:$C$3</c:f>
              <c:numCache>
                <c:formatCode>0.0</c:formatCode>
                <c:ptCount val="2"/>
                <c:pt idx="0">
                  <c:v>34.92</c:v>
                </c:pt>
                <c:pt idx="1">
                  <c:v>36.270000000000003</c:v>
                </c:pt>
              </c:numCache>
            </c:numRef>
          </c:val>
        </c:ser>
        <c:ser>
          <c:idx val="1"/>
          <c:order val="2"/>
          <c:tx>
            <c:strRef>
              <c:f>Sheet1!$A$4</c:f>
              <c:strCache>
                <c:ptCount val="1"/>
                <c:pt idx="0">
                  <c:v>grupa Polsat</c:v>
                </c:pt>
              </c:strCache>
            </c:strRef>
          </c:tx>
          <c:spPr>
            <a:solidFill>
              <a:srgbClr val="FFCC00"/>
            </a:solidFill>
            <a:ln w="10392">
              <a:solidFill>
                <a:srgbClr val="333399"/>
              </a:solidFill>
              <a:prstDash val="solid"/>
            </a:ln>
          </c:spPr>
          <c:dLbls>
            <c:numFmt formatCode="0.0" sourceLinked="0"/>
            <c:spPr>
              <a:noFill/>
              <a:ln w="20784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333399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1 I 2014</c:v>
                </c:pt>
                <c:pt idx="1">
                  <c:v>1 I 2015</c:v>
                </c:pt>
              </c:strCache>
            </c:strRef>
          </c:cat>
          <c:val>
            <c:numRef>
              <c:f>Sheet1!$B$4:$C$4</c:f>
              <c:numCache>
                <c:formatCode>0.0</c:formatCode>
                <c:ptCount val="2"/>
                <c:pt idx="0">
                  <c:v>20.75</c:v>
                </c:pt>
                <c:pt idx="1">
                  <c:v>20.919999999999987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grupa TVN</c:v>
                </c:pt>
              </c:strCache>
            </c:strRef>
          </c:tx>
          <c:spPr>
            <a:solidFill>
              <a:srgbClr val="666699"/>
            </a:solidFill>
            <a:ln w="10392">
              <a:solidFill>
                <a:srgbClr val="333399"/>
              </a:solidFill>
              <a:prstDash val="solid"/>
            </a:ln>
          </c:spPr>
          <c:dLbls>
            <c:numFmt formatCode="0.0" sourceLinked="0"/>
            <c:spPr>
              <a:noFill/>
              <a:ln w="20784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333399"/>
                    </a:solidFill>
                    <a:latin typeface="Arial"/>
                    <a:ea typeface="Arial"/>
                    <a:cs typeface="Arial"/>
                  </a:defRPr>
                </a:pPr>
                <a:endParaRPr lang="pl-PL"/>
              </a:p>
            </c:txPr>
            <c:dLblPos val="outEnd"/>
            <c:showVal val="1"/>
          </c:dLbls>
          <c:cat>
            <c:strRef>
              <c:f>Sheet1!$B$1:$C$1</c:f>
              <c:strCache>
                <c:ptCount val="2"/>
                <c:pt idx="0">
                  <c:v>1 I 2014</c:v>
                </c:pt>
                <c:pt idx="1">
                  <c:v>1 I 2015</c:v>
                </c:pt>
              </c:strCache>
            </c:strRef>
          </c:cat>
          <c:val>
            <c:numRef>
              <c:f>Sheet1!$B$5:$C$5</c:f>
              <c:numCache>
                <c:formatCode>0.0</c:formatCode>
                <c:ptCount val="2"/>
                <c:pt idx="0">
                  <c:v>17.07</c:v>
                </c:pt>
                <c:pt idx="1">
                  <c:v>15.6</c:v>
                </c:pt>
              </c:numCache>
            </c:numRef>
          </c:val>
        </c:ser>
        <c:dLbls>
          <c:showVal val="1"/>
        </c:dLbls>
        <c:axId val="130156032"/>
        <c:axId val="130157568"/>
      </c:barChart>
      <c:catAx>
        <c:axId val="130156032"/>
        <c:scaling>
          <c:orientation val="minMax"/>
        </c:scaling>
        <c:axPos val="b"/>
        <c:numFmt formatCode="General" sourceLinked="1"/>
        <c:tickLblPos val="nextTo"/>
        <c:spPr>
          <a:ln w="10392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99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0157568"/>
        <c:crosses val="autoZero"/>
        <c:auto val="1"/>
        <c:lblAlgn val="ctr"/>
        <c:lblOffset val="100"/>
        <c:tickLblSkip val="1"/>
        <c:tickMarkSkip val="1"/>
      </c:catAx>
      <c:valAx>
        <c:axId val="130157568"/>
        <c:scaling>
          <c:orientation val="minMax"/>
          <c:max val="55"/>
          <c:min val="0"/>
        </c:scaling>
        <c:axPos val="l"/>
        <c:majorGridlines>
          <c:spPr>
            <a:ln w="10392">
              <a:solidFill>
                <a:srgbClr val="C0C0C0"/>
              </a:solidFill>
              <a:prstDash val="sysDash"/>
            </a:ln>
          </c:spPr>
        </c:majorGridlines>
        <c:numFmt formatCode="0.0" sourceLinked="1"/>
        <c:tickLblPos val="nextTo"/>
        <c:spPr>
          <a:ln w="10392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333399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0156032"/>
        <c:crosses val="autoZero"/>
        <c:crossBetween val="between"/>
      </c:valAx>
      <c:spPr>
        <a:noFill/>
        <a:ln w="19044">
          <a:noFill/>
        </a:ln>
      </c:spPr>
    </c:plotArea>
    <c:legend>
      <c:legendPos val="r"/>
      <c:layout>
        <c:manualLayout>
          <c:xMode val="edge"/>
          <c:yMode val="edge"/>
          <c:x val="0.25439626913588842"/>
          <c:y val="5.8822808728801182E-3"/>
          <c:w val="0.53106687844276856"/>
          <c:h val="5.0980458681443998E-2"/>
        </c:manualLayout>
      </c:layout>
      <c:spPr>
        <a:noFill/>
        <a:ln w="10392">
          <a:solidFill>
            <a:srgbClr val="333399"/>
          </a:solidFill>
          <a:prstDash val="solid"/>
        </a:ln>
      </c:spPr>
      <c:txPr>
        <a:bodyPr/>
        <a:lstStyle/>
        <a:p>
          <a:pPr>
            <a:defRPr sz="826" b="1" i="0" u="none" strike="noStrike" baseline="0">
              <a:solidFill>
                <a:srgbClr val="333399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00" b="1" i="0" u="none" strike="noStrike" baseline="0">
          <a:solidFill>
            <a:srgbClr val="333399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plotArea>
      <c:layout>
        <c:manualLayout>
          <c:layoutTarget val="inner"/>
          <c:xMode val="edge"/>
          <c:yMode val="edge"/>
          <c:x val="2.3259539024431376E-2"/>
          <c:y val="4.0827453990958912E-2"/>
          <c:w val="0.97489712072928769"/>
          <c:h val="0.8512456827911112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TVP1</c:v>
                </c:pt>
              </c:strCache>
            </c:strRef>
          </c:tx>
          <c:spPr>
            <a:ln w="37948">
              <a:solidFill>
                <a:srgbClr val="99CCFF"/>
              </a:solidFill>
              <a:prstDash val="solid"/>
            </a:ln>
          </c:spPr>
          <c:marker>
            <c:symbol val="none"/>
          </c:marker>
          <c:cat>
            <c:numRef>
              <c:f>Sheet1!$A$2:$A$73</c:f>
              <c:numCache>
                <c:formatCode>hh:mm</c:formatCode>
                <c:ptCount val="72"/>
                <c:pt idx="0">
                  <c:v>0.7083333333333337</c:v>
                </c:pt>
                <c:pt idx="1">
                  <c:v>0.71180555555555658</c:v>
                </c:pt>
                <c:pt idx="2">
                  <c:v>0.71527777777777779</c:v>
                </c:pt>
                <c:pt idx="3">
                  <c:v>0.718750000000001</c:v>
                </c:pt>
                <c:pt idx="4">
                  <c:v>0.72222222222222221</c:v>
                </c:pt>
                <c:pt idx="5">
                  <c:v>0.72569444444444609</c:v>
                </c:pt>
                <c:pt idx="6">
                  <c:v>0.72916666666666652</c:v>
                </c:pt>
                <c:pt idx="7">
                  <c:v>0.73263888888889006</c:v>
                </c:pt>
                <c:pt idx="8">
                  <c:v>0.7361111111111116</c:v>
                </c:pt>
                <c:pt idx="9">
                  <c:v>0.7395833333333337</c:v>
                </c:pt>
                <c:pt idx="10">
                  <c:v>0.74305555555555658</c:v>
                </c:pt>
                <c:pt idx="11">
                  <c:v>0.74652777777777779</c:v>
                </c:pt>
                <c:pt idx="12">
                  <c:v>0.750000000000001</c:v>
                </c:pt>
                <c:pt idx="13">
                  <c:v>0.75347222222222221</c:v>
                </c:pt>
                <c:pt idx="14">
                  <c:v>0.75694444444444609</c:v>
                </c:pt>
                <c:pt idx="15">
                  <c:v>0.76041666666666652</c:v>
                </c:pt>
                <c:pt idx="16">
                  <c:v>0.76388888888889006</c:v>
                </c:pt>
                <c:pt idx="17">
                  <c:v>0.7673611111111116</c:v>
                </c:pt>
                <c:pt idx="18">
                  <c:v>0.7708333333333347</c:v>
                </c:pt>
                <c:pt idx="19">
                  <c:v>0.77430555555555658</c:v>
                </c:pt>
                <c:pt idx="20">
                  <c:v>0.77777777777777879</c:v>
                </c:pt>
                <c:pt idx="21">
                  <c:v>0.78125</c:v>
                </c:pt>
                <c:pt idx="22">
                  <c:v>0.78472222222222221</c:v>
                </c:pt>
                <c:pt idx="23">
                  <c:v>0.78819444444444464</c:v>
                </c:pt>
                <c:pt idx="24">
                  <c:v>0.79166666666666652</c:v>
                </c:pt>
                <c:pt idx="25">
                  <c:v>0.79513888888888884</c:v>
                </c:pt>
                <c:pt idx="26">
                  <c:v>0.7986111111111116</c:v>
                </c:pt>
                <c:pt idx="27">
                  <c:v>0.8020833333333337</c:v>
                </c:pt>
                <c:pt idx="28">
                  <c:v>0.80555555555555569</c:v>
                </c:pt>
                <c:pt idx="29">
                  <c:v>0.80902777777777779</c:v>
                </c:pt>
                <c:pt idx="30">
                  <c:v>0.8125</c:v>
                </c:pt>
                <c:pt idx="31">
                  <c:v>0.81597222222222221</c:v>
                </c:pt>
                <c:pt idx="32">
                  <c:v>0.81944444444444464</c:v>
                </c:pt>
                <c:pt idx="33">
                  <c:v>0.82291666666666652</c:v>
                </c:pt>
                <c:pt idx="34">
                  <c:v>0.82638888888888884</c:v>
                </c:pt>
                <c:pt idx="35">
                  <c:v>0.8298611111111116</c:v>
                </c:pt>
                <c:pt idx="36">
                  <c:v>0.8333333333333337</c:v>
                </c:pt>
                <c:pt idx="37">
                  <c:v>0.83680555555555658</c:v>
                </c:pt>
                <c:pt idx="38">
                  <c:v>0.84027777777777779</c:v>
                </c:pt>
                <c:pt idx="39">
                  <c:v>0.843750000000001</c:v>
                </c:pt>
                <c:pt idx="40">
                  <c:v>0.84722222222222221</c:v>
                </c:pt>
                <c:pt idx="41">
                  <c:v>0.85069444444444609</c:v>
                </c:pt>
                <c:pt idx="42">
                  <c:v>0.85416666666666652</c:v>
                </c:pt>
                <c:pt idx="43">
                  <c:v>0.85763888888889006</c:v>
                </c:pt>
                <c:pt idx="44">
                  <c:v>0.8611111111111116</c:v>
                </c:pt>
                <c:pt idx="45">
                  <c:v>0.8645833333333337</c:v>
                </c:pt>
                <c:pt idx="46">
                  <c:v>0.86805555555555658</c:v>
                </c:pt>
                <c:pt idx="47">
                  <c:v>0.87152777777777779</c:v>
                </c:pt>
                <c:pt idx="48">
                  <c:v>0.875000000000001</c:v>
                </c:pt>
                <c:pt idx="49">
                  <c:v>0.87847222222222221</c:v>
                </c:pt>
                <c:pt idx="50">
                  <c:v>0.88194444444444464</c:v>
                </c:pt>
                <c:pt idx="51">
                  <c:v>0.88541666666666541</c:v>
                </c:pt>
                <c:pt idx="52">
                  <c:v>0.88888888888888884</c:v>
                </c:pt>
                <c:pt idx="53">
                  <c:v>0.89236111111111116</c:v>
                </c:pt>
                <c:pt idx="54">
                  <c:v>0.8958333333333337</c:v>
                </c:pt>
                <c:pt idx="55">
                  <c:v>0.89930555555555569</c:v>
                </c:pt>
                <c:pt idx="56">
                  <c:v>0.90277777777777779</c:v>
                </c:pt>
                <c:pt idx="57">
                  <c:v>0.90625</c:v>
                </c:pt>
                <c:pt idx="58">
                  <c:v>0.90972222222222221</c:v>
                </c:pt>
                <c:pt idx="59">
                  <c:v>0.91319444444444464</c:v>
                </c:pt>
                <c:pt idx="60">
                  <c:v>0.91666666666666652</c:v>
                </c:pt>
                <c:pt idx="61">
                  <c:v>0.92013888888888884</c:v>
                </c:pt>
                <c:pt idx="62">
                  <c:v>0.9236111111111116</c:v>
                </c:pt>
                <c:pt idx="63">
                  <c:v>0.9270833333333337</c:v>
                </c:pt>
                <c:pt idx="64">
                  <c:v>0.93055555555555569</c:v>
                </c:pt>
                <c:pt idx="65">
                  <c:v>0.93402777777777779</c:v>
                </c:pt>
                <c:pt idx="66">
                  <c:v>0.9375</c:v>
                </c:pt>
                <c:pt idx="67">
                  <c:v>0.94097222222222221</c:v>
                </c:pt>
                <c:pt idx="68">
                  <c:v>0.94444444444444464</c:v>
                </c:pt>
                <c:pt idx="69">
                  <c:v>0.94791666666666652</c:v>
                </c:pt>
                <c:pt idx="70">
                  <c:v>0.95138888888888884</c:v>
                </c:pt>
                <c:pt idx="71">
                  <c:v>0.9548611111111116</c:v>
                </c:pt>
              </c:numCache>
            </c:numRef>
          </c:cat>
          <c:val>
            <c:numRef>
              <c:f>Sheet1!$B$2:$B$73</c:f>
              <c:numCache>
                <c:formatCode>0.0</c:formatCode>
                <c:ptCount val="72"/>
                <c:pt idx="0">
                  <c:v>13.63</c:v>
                </c:pt>
                <c:pt idx="1">
                  <c:v>16.32</c:v>
                </c:pt>
                <c:pt idx="2">
                  <c:v>16.959999999999987</c:v>
                </c:pt>
                <c:pt idx="3">
                  <c:v>10.82</c:v>
                </c:pt>
                <c:pt idx="4">
                  <c:v>9.2200000000000024</c:v>
                </c:pt>
                <c:pt idx="5">
                  <c:v>8.4500000000000028</c:v>
                </c:pt>
                <c:pt idx="6">
                  <c:v>8.9</c:v>
                </c:pt>
                <c:pt idx="7">
                  <c:v>9.81</c:v>
                </c:pt>
                <c:pt idx="8">
                  <c:v>10.24</c:v>
                </c:pt>
                <c:pt idx="9">
                  <c:v>10.870000000000006</c:v>
                </c:pt>
                <c:pt idx="10">
                  <c:v>11.17</c:v>
                </c:pt>
                <c:pt idx="11">
                  <c:v>11.98</c:v>
                </c:pt>
                <c:pt idx="12">
                  <c:v>12.28</c:v>
                </c:pt>
                <c:pt idx="13">
                  <c:v>11.950000000000006</c:v>
                </c:pt>
                <c:pt idx="14">
                  <c:v>11.350000000000014</c:v>
                </c:pt>
                <c:pt idx="15">
                  <c:v>7.03</c:v>
                </c:pt>
                <c:pt idx="16">
                  <c:v>5.38</c:v>
                </c:pt>
                <c:pt idx="17">
                  <c:v>4.8599999999999985</c:v>
                </c:pt>
                <c:pt idx="18">
                  <c:v>5.89</c:v>
                </c:pt>
                <c:pt idx="19">
                  <c:v>5.91</c:v>
                </c:pt>
                <c:pt idx="20">
                  <c:v>6.1199999999999966</c:v>
                </c:pt>
                <c:pt idx="21">
                  <c:v>6.74</c:v>
                </c:pt>
                <c:pt idx="22">
                  <c:v>6.71</c:v>
                </c:pt>
                <c:pt idx="23">
                  <c:v>6.34</c:v>
                </c:pt>
                <c:pt idx="24">
                  <c:v>5.55</c:v>
                </c:pt>
                <c:pt idx="25">
                  <c:v>5.3599999999999985</c:v>
                </c:pt>
                <c:pt idx="26">
                  <c:v>5.29</c:v>
                </c:pt>
                <c:pt idx="27">
                  <c:v>4.68</c:v>
                </c:pt>
                <c:pt idx="28">
                  <c:v>3.9699999999999998</c:v>
                </c:pt>
                <c:pt idx="29">
                  <c:v>5.56</c:v>
                </c:pt>
                <c:pt idx="30">
                  <c:v>9.26</c:v>
                </c:pt>
                <c:pt idx="31">
                  <c:v>11.57</c:v>
                </c:pt>
                <c:pt idx="32">
                  <c:v>12.79</c:v>
                </c:pt>
                <c:pt idx="33">
                  <c:v>13.78</c:v>
                </c:pt>
                <c:pt idx="34">
                  <c:v>14.61</c:v>
                </c:pt>
                <c:pt idx="35">
                  <c:v>12.23</c:v>
                </c:pt>
                <c:pt idx="36">
                  <c:v>9.7000000000000011</c:v>
                </c:pt>
                <c:pt idx="37">
                  <c:v>10.06</c:v>
                </c:pt>
                <c:pt idx="38">
                  <c:v>8.91</c:v>
                </c:pt>
                <c:pt idx="39">
                  <c:v>7.78</c:v>
                </c:pt>
                <c:pt idx="40">
                  <c:v>6.3199999999999985</c:v>
                </c:pt>
                <c:pt idx="41">
                  <c:v>6.51</c:v>
                </c:pt>
                <c:pt idx="42">
                  <c:v>7.58</c:v>
                </c:pt>
                <c:pt idx="43">
                  <c:v>7.81</c:v>
                </c:pt>
                <c:pt idx="44">
                  <c:v>8.06</c:v>
                </c:pt>
                <c:pt idx="45">
                  <c:v>9.33</c:v>
                </c:pt>
                <c:pt idx="46">
                  <c:v>9.16</c:v>
                </c:pt>
                <c:pt idx="47">
                  <c:v>9</c:v>
                </c:pt>
                <c:pt idx="48">
                  <c:v>8.43</c:v>
                </c:pt>
                <c:pt idx="49">
                  <c:v>8.56</c:v>
                </c:pt>
                <c:pt idx="50">
                  <c:v>8.42</c:v>
                </c:pt>
                <c:pt idx="51">
                  <c:v>8.56</c:v>
                </c:pt>
                <c:pt idx="52">
                  <c:v>8.24</c:v>
                </c:pt>
                <c:pt idx="53">
                  <c:v>8.2200000000000024</c:v>
                </c:pt>
                <c:pt idx="54">
                  <c:v>8.27</c:v>
                </c:pt>
                <c:pt idx="55">
                  <c:v>8.3800000000000008</c:v>
                </c:pt>
                <c:pt idx="56">
                  <c:v>8.92</c:v>
                </c:pt>
                <c:pt idx="57">
                  <c:v>8.99</c:v>
                </c:pt>
                <c:pt idx="58">
                  <c:v>9.31</c:v>
                </c:pt>
                <c:pt idx="59">
                  <c:v>9.24</c:v>
                </c:pt>
                <c:pt idx="60">
                  <c:v>9.2000000000000011</c:v>
                </c:pt>
                <c:pt idx="61">
                  <c:v>8.9</c:v>
                </c:pt>
                <c:pt idx="62">
                  <c:v>8.7900000000000009</c:v>
                </c:pt>
                <c:pt idx="63">
                  <c:v>8.27</c:v>
                </c:pt>
                <c:pt idx="64">
                  <c:v>3.7800000000000002</c:v>
                </c:pt>
                <c:pt idx="65">
                  <c:v>2.9299999999999997</c:v>
                </c:pt>
                <c:pt idx="66">
                  <c:v>2.44</c:v>
                </c:pt>
                <c:pt idx="67">
                  <c:v>2.46</c:v>
                </c:pt>
                <c:pt idx="68">
                  <c:v>3.06</c:v>
                </c:pt>
                <c:pt idx="69">
                  <c:v>3.18</c:v>
                </c:pt>
                <c:pt idx="70">
                  <c:v>3.06</c:v>
                </c:pt>
                <c:pt idx="71">
                  <c:v>3.27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TVP2</c:v>
                </c:pt>
              </c:strCache>
            </c:strRef>
          </c:tx>
          <c:spPr>
            <a:ln w="37948">
              <a:solidFill>
                <a:srgbClr val="FF6600"/>
              </a:solidFill>
              <a:prstDash val="solid"/>
            </a:ln>
          </c:spPr>
          <c:marker>
            <c:symbol val="none"/>
          </c:marker>
          <c:cat>
            <c:numRef>
              <c:f>Sheet1!$A$2:$A$73</c:f>
              <c:numCache>
                <c:formatCode>hh:mm</c:formatCode>
                <c:ptCount val="72"/>
                <c:pt idx="0">
                  <c:v>0.7083333333333337</c:v>
                </c:pt>
                <c:pt idx="1">
                  <c:v>0.71180555555555658</c:v>
                </c:pt>
                <c:pt idx="2">
                  <c:v>0.71527777777777779</c:v>
                </c:pt>
                <c:pt idx="3">
                  <c:v>0.718750000000001</c:v>
                </c:pt>
                <c:pt idx="4">
                  <c:v>0.72222222222222221</c:v>
                </c:pt>
                <c:pt idx="5">
                  <c:v>0.72569444444444609</c:v>
                </c:pt>
                <c:pt idx="6">
                  <c:v>0.72916666666666652</c:v>
                </c:pt>
                <c:pt idx="7">
                  <c:v>0.73263888888889006</c:v>
                </c:pt>
                <c:pt idx="8">
                  <c:v>0.7361111111111116</c:v>
                </c:pt>
                <c:pt idx="9">
                  <c:v>0.7395833333333337</c:v>
                </c:pt>
                <c:pt idx="10">
                  <c:v>0.74305555555555658</c:v>
                </c:pt>
                <c:pt idx="11">
                  <c:v>0.74652777777777779</c:v>
                </c:pt>
                <c:pt idx="12">
                  <c:v>0.750000000000001</c:v>
                </c:pt>
                <c:pt idx="13">
                  <c:v>0.75347222222222221</c:v>
                </c:pt>
                <c:pt idx="14">
                  <c:v>0.75694444444444609</c:v>
                </c:pt>
                <c:pt idx="15">
                  <c:v>0.76041666666666652</c:v>
                </c:pt>
                <c:pt idx="16">
                  <c:v>0.76388888888889006</c:v>
                </c:pt>
                <c:pt idx="17">
                  <c:v>0.7673611111111116</c:v>
                </c:pt>
                <c:pt idx="18">
                  <c:v>0.7708333333333347</c:v>
                </c:pt>
                <c:pt idx="19">
                  <c:v>0.77430555555555658</c:v>
                </c:pt>
                <c:pt idx="20">
                  <c:v>0.77777777777777879</c:v>
                </c:pt>
                <c:pt idx="21">
                  <c:v>0.78125</c:v>
                </c:pt>
                <c:pt idx="22">
                  <c:v>0.78472222222222221</c:v>
                </c:pt>
                <c:pt idx="23">
                  <c:v>0.78819444444444464</c:v>
                </c:pt>
                <c:pt idx="24">
                  <c:v>0.79166666666666652</c:v>
                </c:pt>
                <c:pt idx="25">
                  <c:v>0.79513888888888884</c:v>
                </c:pt>
                <c:pt idx="26">
                  <c:v>0.7986111111111116</c:v>
                </c:pt>
                <c:pt idx="27">
                  <c:v>0.8020833333333337</c:v>
                </c:pt>
                <c:pt idx="28">
                  <c:v>0.80555555555555569</c:v>
                </c:pt>
                <c:pt idx="29">
                  <c:v>0.80902777777777779</c:v>
                </c:pt>
                <c:pt idx="30">
                  <c:v>0.8125</c:v>
                </c:pt>
                <c:pt idx="31">
                  <c:v>0.81597222222222221</c:v>
                </c:pt>
                <c:pt idx="32">
                  <c:v>0.81944444444444464</c:v>
                </c:pt>
                <c:pt idx="33">
                  <c:v>0.82291666666666652</c:v>
                </c:pt>
                <c:pt idx="34">
                  <c:v>0.82638888888888884</c:v>
                </c:pt>
                <c:pt idx="35">
                  <c:v>0.8298611111111116</c:v>
                </c:pt>
                <c:pt idx="36">
                  <c:v>0.8333333333333337</c:v>
                </c:pt>
                <c:pt idx="37">
                  <c:v>0.83680555555555658</c:v>
                </c:pt>
                <c:pt idx="38">
                  <c:v>0.84027777777777779</c:v>
                </c:pt>
                <c:pt idx="39">
                  <c:v>0.843750000000001</c:v>
                </c:pt>
                <c:pt idx="40">
                  <c:v>0.84722222222222221</c:v>
                </c:pt>
                <c:pt idx="41">
                  <c:v>0.85069444444444609</c:v>
                </c:pt>
                <c:pt idx="42">
                  <c:v>0.85416666666666652</c:v>
                </c:pt>
                <c:pt idx="43">
                  <c:v>0.85763888888889006</c:v>
                </c:pt>
                <c:pt idx="44">
                  <c:v>0.8611111111111116</c:v>
                </c:pt>
                <c:pt idx="45">
                  <c:v>0.8645833333333337</c:v>
                </c:pt>
                <c:pt idx="46">
                  <c:v>0.86805555555555658</c:v>
                </c:pt>
                <c:pt idx="47">
                  <c:v>0.87152777777777779</c:v>
                </c:pt>
                <c:pt idx="48">
                  <c:v>0.875000000000001</c:v>
                </c:pt>
                <c:pt idx="49">
                  <c:v>0.87847222222222221</c:v>
                </c:pt>
                <c:pt idx="50">
                  <c:v>0.88194444444444464</c:v>
                </c:pt>
                <c:pt idx="51">
                  <c:v>0.88541666666666541</c:v>
                </c:pt>
                <c:pt idx="52">
                  <c:v>0.88888888888888884</c:v>
                </c:pt>
                <c:pt idx="53">
                  <c:v>0.89236111111111116</c:v>
                </c:pt>
                <c:pt idx="54">
                  <c:v>0.8958333333333337</c:v>
                </c:pt>
                <c:pt idx="55">
                  <c:v>0.89930555555555569</c:v>
                </c:pt>
                <c:pt idx="56">
                  <c:v>0.90277777777777779</c:v>
                </c:pt>
                <c:pt idx="57">
                  <c:v>0.90625</c:v>
                </c:pt>
                <c:pt idx="58">
                  <c:v>0.90972222222222221</c:v>
                </c:pt>
                <c:pt idx="59">
                  <c:v>0.91319444444444464</c:v>
                </c:pt>
                <c:pt idx="60">
                  <c:v>0.91666666666666652</c:v>
                </c:pt>
                <c:pt idx="61">
                  <c:v>0.92013888888888884</c:v>
                </c:pt>
                <c:pt idx="62">
                  <c:v>0.9236111111111116</c:v>
                </c:pt>
                <c:pt idx="63">
                  <c:v>0.9270833333333337</c:v>
                </c:pt>
                <c:pt idx="64">
                  <c:v>0.93055555555555569</c:v>
                </c:pt>
                <c:pt idx="65">
                  <c:v>0.93402777777777779</c:v>
                </c:pt>
                <c:pt idx="66">
                  <c:v>0.9375</c:v>
                </c:pt>
                <c:pt idx="67">
                  <c:v>0.94097222222222221</c:v>
                </c:pt>
                <c:pt idx="68">
                  <c:v>0.94444444444444464</c:v>
                </c:pt>
                <c:pt idx="69">
                  <c:v>0.94791666666666652</c:v>
                </c:pt>
                <c:pt idx="70">
                  <c:v>0.95138888888888884</c:v>
                </c:pt>
                <c:pt idx="71">
                  <c:v>0.9548611111111116</c:v>
                </c:pt>
              </c:numCache>
            </c:numRef>
          </c:cat>
          <c:val>
            <c:numRef>
              <c:f>Sheet1!$C$2:$C$73</c:f>
              <c:numCache>
                <c:formatCode>0.0</c:formatCode>
                <c:ptCount val="72"/>
                <c:pt idx="0">
                  <c:v>2.52</c:v>
                </c:pt>
                <c:pt idx="1">
                  <c:v>2.11</c:v>
                </c:pt>
                <c:pt idx="2">
                  <c:v>2.09</c:v>
                </c:pt>
                <c:pt idx="3">
                  <c:v>2.3899999999999997</c:v>
                </c:pt>
                <c:pt idx="4">
                  <c:v>2.5099999999999998</c:v>
                </c:pt>
                <c:pt idx="5">
                  <c:v>2.54</c:v>
                </c:pt>
                <c:pt idx="6">
                  <c:v>2.56</c:v>
                </c:pt>
                <c:pt idx="7">
                  <c:v>2.52</c:v>
                </c:pt>
                <c:pt idx="8">
                  <c:v>1.83</c:v>
                </c:pt>
                <c:pt idx="9">
                  <c:v>1.22</c:v>
                </c:pt>
                <c:pt idx="10">
                  <c:v>1.35</c:v>
                </c:pt>
                <c:pt idx="11">
                  <c:v>1.53</c:v>
                </c:pt>
                <c:pt idx="12">
                  <c:v>3.2</c:v>
                </c:pt>
                <c:pt idx="13">
                  <c:v>4.7300000000000004</c:v>
                </c:pt>
                <c:pt idx="14">
                  <c:v>5.63</c:v>
                </c:pt>
                <c:pt idx="15">
                  <c:v>8.11</c:v>
                </c:pt>
                <c:pt idx="16">
                  <c:v>7.98</c:v>
                </c:pt>
                <c:pt idx="17">
                  <c:v>7.74</c:v>
                </c:pt>
                <c:pt idx="18">
                  <c:v>4.3499999999999996</c:v>
                </c:pt>
                <c:pt idx="19">
                  <c:v>3.9299999999999997</c:v>
                </c:pt>
                <c:pt idx="20">
                  <c:v>3.92</c:v>
                </c:pt>
                <c:pt idx="21">
                  <c:v>3.42</c:v>
                </c:pt>
                <c:pt idx="22">
                  <c:v>2.65</c:v>
                </c:pt>
                <c:pt idx="23">
                  <c:v>2.6</c:v>
                </c:pt>
                <c:pt idx="24">
                  <c:v>2.2599999999999998</c:v>
                </c:pt>
                <c:pt idx="25">
                  <c:v>2.4099999999999997</c:v>
                </c:pt>
                <c:pt idx="26">
                  <c:v>2.56</c:v>
                </c:pt>
                <c:pt idx="27">
                  <c:v>2.9899999999999998</c:v>
                </c:pt>
                <c:pt idx="28">
                  <c:v>3.77</c:v>
                </c:pt>
                <c:pt idx="29">
                  <c:v>4.0199999999999996</c:v>
                </c:pt>
                <c:pt idx="30">
                  <c:v>3.05</c:v>
                </c:pt>
                <c:pt idx="31">
                  <c:v>2.79</c:v>
                </c:pt>
                <c:pt idx="32">
                  <c:v>2.46</c:v>
                </c:pt>
                <c:pt idx="33">
                  <c:v>2.3099999999999987</c:v>
                </c:pt>
                <c:pt idx="34">
                  <c:v>2.08</c:v>
                </c:pt>
                <c:pt idx="35">
                  <c:v>1.8800000000000001</c:v>
                </c:pt>
                <c:pt idx="36">
                  <c:v>2.42</c:v>
                </c:pt>
                <c:pt idx="37">
                  <c:v>3.1</c:v>
                </c:pt>
                <c:pt idx="38">
                  <c:v>4.6499999999999995</c:v>
                </c:pt>
                <c:pt idx="39">
                  <c:v>5.74</c:v>
                </c:pt>
                <c:pt idx="40">
                  <c:v>6.46</c:v>
                </c:pt>
                <c:pt idx="41">
                  <c:v>6.49</c:v>
                </c:pt>
                <c:pt idx="42">
                  <c:v>5.44</c:v>
                </c:pt>
                <c:pt idx="43">
                  <c:v>5.68</c:v>
                </c:pt>
                <c:pt idx="44">
                  <c:v>5.63</c:v>
                </c:pt>
                <c:pt idx="45">
                  <c:v>5.6</c:v>
                </c:pt>
                <c:pt idx="46">
                  <c:v>5.58</c:v>
                </c:pt>
                <c:pt idx="47">
                  <c:v>5.64</c:v>
                </c:pt>
                <c:pt idx="48">
                  <c:v>5.9</c:v>
                </c:pt>
                <c:pt idx="49">
                  <c:v>5.56</c:v>
                </c:pt>
                <c:pt idx="50">
                  <c:v>5.55</c:v>
                </c:pt>
                <c:pt idx="51">
                  <c:v>5.42</c:v>
                </c:pt>
                <c:pt idx="52">
                  <c:v>5.4</c:v>
                </c:pt>
                <c:pt idx="53">
                  <c:v>5.53</c:v>
                </c:pt>
                <c:pt idx="54">
                  <c:v>5.58</c:v>
                </c:pt>
                <c:pt idx="55">
                  <c:v>5.4700000000000024</c:v>
                </c:pt>
                <c:pt idx="56">
                  <c:v>4.9800000000000004</c:v>
                </c:pt>
                <c:pt idx="57">
                  <c:v>3.52</c:v>
                </c:pt>
                <c:pt idx="58">
                  <c:v>1.9500000000000017</c:v>
                </c:pt>
                <c:pt idx="59">
                  <c:v>1.74</c:v>
                </c:pt>
                <c:pt idx="60">
                  <c:v>1.6800000000000017</c:v>
                </c:pt>
                <c:pt idx="61">
                  <c:v>1.83</c:v>
                </c:pt>
                <c:pt idx="62">
                  <c:v>2.36</c:v>
                </c:pt>
                <c:pt idx="63">
                  <c:v>2.96</c:v>
                </c:pt>
                <c:pt idx="64">
                  <c:v>3.69</c:v>
                </c:pt>
                <c:pt idx="65">
                  <c:v>3.9099999999999997</c:v>
                </c:pt>
                <c:pt idx="66">
                  <c:v>3.82</c:v>
                </c:pt>
                <c:pt idx="67">
                  <c:v>3.66</c:v>
                </c:pt>
                <c:pt idx="68">
                  <c:v>3.59</c:v>
                </c:pt>
                <c:pt idx="69">
                  <c:v>3.75</c:v>
                </c:pt>
                <c:pt idx="70">
                  <c:v>3.75</c:v>
                </c:pt>
                <c:pt idx="71">
                  <c:v>3.74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Polsat</c:v>
                </c:pt>
              </c:strCache>
            </c:strRef>
          </c:tx>
          <c:spPr>
            <a:ln w="37948">
              <a:solidFill>
                <a:srgbClr val="FFCC00"/>
              </a:solidFill>
              <a:prstDash val="solid"/>
            </a:ln>
          </c:spPr>
          <c:marker>
            <c:symbol val="none"/>
          </c:marker>
          <c:cat>
            <c:numRef>
              <c:f>Sheet1!$A$2:$A$73</c:f>
              <c:numCache>
                <c:formatCode>hh:mm</c:formatCode>
                <c:ptCount val="72"/>
                <c:pt idx="0">
                  <c:v>0.7083333333333337</c:v>
                </c:pt>
                <c:pt idx="1">
                  <c:v>0.71180555555555658</c:v>
                </c:pt>
                <c:pt idx="2">
                  <c:v>0.71527777777777779</c:v>
                </c:pt>
                <c:pt idx="3">
                  <c:v>0.718750000000001</c:v>
                </c:pt>
                <c:pt idx="4">
                  <c:v>0.72222222222222221</c:v>
                </c:pt>
                <c:pt idx="5">
                  <c:v>0.72569444444444609</c:v>
                </c:pt>
                <c:pt idx="6">
                  <c:v>0.72916666666666652</c:v>
                </c:pt>
                <c:pt idx="7">
                  <c:v>0.73263888888889006</c:v>
                </c:pt>
                <c:pt idx="8">
                  <c:v>0.7361111111111116</c:v>
                </c:pt>
                <c:pt idx="9">
                  <c:v>0.7395833333333337</c:v>
                </c:pt>
                <c:pt idx="10">
                  <c:v>0.74305555555555658</c:v>
                </c:pt>
                <c:pt idx="11">
                  <c:v>0.74652777777777779</c:v>
                </c:pt>
                <c:pt idx="12">
                  <c:v>0.750000000000001</c:v>
                </c:pt>
                <c:pt idx="13">
                  <c:v>0.75347222222222221</c:v>
                </c:pt>
                <c:pt idx="14">
                  <c:v>0.75694444444444609</c:v>
                </c:pt>
                <c:pt idx="15">
                  <c:v>0.76041666666666652</c:v>
                </c:pt>
                <c:pt idx="16">
                  <c:v>0.76388888888889006</c:v>
                </c:pt>
                <c:pt idx="17">
                  <c:v>0.7673611111111116</c:v>
                </c:pt>
                <c:pt idx="18">
                  <c:v>0.7708333333333347</c:v>
                </c:pt>
                <c:pt idx="19">
                  <c:v>0.77430555555555658</c:v>
                </c:pt>
                <c:pt idx="20">
                  <c:v>0.77777777777777879</c:v>
                </c:pt>
                <c:pt idx="21">
                  <c:v>0.78125</c:v>
                </c:pt>
                <c:pt idx="22">
                  <c:v>0.78472222222222221</c:v>
                </c:pt>
                <c:pt idx="23">
                  <c:v>0.78819444444444464</c:v>
                </c:pt>
                <c:pt idx="24">
                  <c:v>0.79166666666666652</c:v>
                </c:pt>
                <c:pt idx="25">
                  <c:v>0.79513888888888884</c:v>
                </c:pt>
                <c:pt idx="26">
                  <c:v>0.7986111111111116</c:v>
                </c:pt>
                <c:pt idx="27">
                  <c:v>0.8020833333333337</c:v>
                </c:pt>
                <c:pt idx="28">
                  <c:v>0.80555555555555569</c:v>
                </c:pt>
                <c:pt idx="29">
                  <c:v>0.80902777777777779</c:v>
                </c:pt>
                <c:pt idx="30">
                  <c:v>0.8125</c:v>
                </c:pt>
                <c:pt idx="31">
                  <c:v>0.81597222222222221</c:v>
                </c:pt>
                <c:pt idx="32">
                  <c:v>0.81944444444444464</c:v>
                </c:pt>
                <c:pt idx="33">
                  <c:v>0.82291666666666652</c:v>
                </c:pt>
                <c:pt idx="34">
                  <c:v>0.82638888888888884</c:v>
                </c:pt>
                <c:pt idx="35">
                  <c:v>0.8298611111111116</c:v>
                </c:pt>
                <c:pt idx="36">
                  <c:v>0.8333333333333337</c:v>
                </c:pt>
                <c:pt idx="37">
                  <c:v>0.83680555555555658</c:v>
                </c:pt>
                <c:pt idx="38">
                  <c:v>0.84027777777777779</c:v>
                </c:pt>
                <c:pt idx="39">
                  <c:v>0.843750000000001</c:v>
                </c:pt>
                <c:pt idx="40">
                  <c:v>0.84722222222222221</c:v>
                </c:pt>
                <c:pt idx="41">
                  <c:v>0.85069444444444609</c:v>
                </c:pt>
                <c:pt idx="42">
                  <c:v>0.85416666666666652</c:v>
                </c:pt>
                <c:pt idx="43">
                  <c:v>0.85763888888889006</c:v>
                </c:pt>
                <c:pt idx="44">
                  <c:v>0.8611111111111116</c:v>
                </c:pt>
                <c:pt idx="45">
                  <c:v>0.8645833333333337</c:v>
                </c:pt>
                <c:pt idx="46">
                  <c:v>0.86805555555555658</c:v>
                </c:pt>
                <c:pt idx="47">
                  <c:v>0.87152777777777779</c:v>
                </c:pt>
                <c:pt idx="48">
                  <c:v>0.875000000000001</c:v>
                </c:pt>
                <c:pt idx="49">
                  <c:v>0.87847222222222221</c:v>
                </c:pt>
                <c:pt idx="50">
                  <c:v>0.88194444444444464</c:v>
                </c:pt>
                <c:pt idx="51">
                  <c:v>0.88541666666666541</c:v>
                </c:pt>
                <c:pt idx="52">
                  <c:v>0.88888888888888884</c:v>
                </c:pt>
                <c:pt idx="53">
                  <c:v>0.89236111111111116</c:v>
                </c:pt>
                <c:pt idx="54">
                  <c:v>0.8958333333333337</c:v>
                </c:pt>
                <c:pt idx="55">
                  <c:v>0.89930555555555569</c:v>
                </c:pt>
                <c:pt idx="56">
                  <c:v>0.90277777777777779</c:v>
                </c:pt>
                <c:pt idx="57">
                  <c:v>0.90625</c:v>
                </c:pt>
                <c:pt idx="58">
                  <c:v>0.90972222222222221</c:v>
                </c:pt>
                <c:pt idx="59">
                  <c:v>0.91319444444444464</c:v>
                </c:pt>
                <c:pt idx="60">
                  <c:v>0.91666666666666652</c:v>
                </c:pt>
                <c:pt idx="61">
                  <c:v>0.92013888888888884</c:v>
                </c:pt>
                <c:pt idx="62">
                  <c:v>0.9236111111111116</c:v>
                </c:pt>
                <c:pt idx="63">
                  <c:v>0.9270833333333337</c:v>
                </c:pt>
                <c:pt idx="64">
                  <c:v>0.93055555555555569</c:v>
                </c:pt>
                <c:pt idx="65">
                  <c:v>0.93402777777777779</c:v>
                </c:pt>
                <c:pt idx="66">
                  <c:v>0.9375</c:v>
                </c:pt>
                <c:pt idx="67">
                  <c:v>0.94097222222222221</c:v>
                </c:pt>
                <c:pt idx="68">
                  <c:v>0.94444444444444464</c:v>
                </c:pt>
                <c:pt idx="69">
                  <c:v>0.94791666666666652</c:v>
                </c:pt>
                <c:pt idx="70">
                  <c:v>0.95138888888888884</c:v>
                </c:pt>
                <c:pt idx="71">
                  <c:v>0.9548611111111116</c:v>
                </c:pt>
              </c:numCache>
            </c:numRef>
          </c:cat>
          <c:val>
            <c:numRef>
              <c:f>Sheet1!$D$2:$D$73</c:f>
              <c:numCache>
                <c:formatCode>0.0</c:formatCode>
                <c:ptCount val="72"/>
                <c:pt idx="0">
                  <c:v>2.9699999999999998</c:v>
                </c:pt>
                <c:pt idx="1">
                  <c:v>3.15</c:v>
                </c:pt>
                <c:pt idx="2">
                  <c:v>3.4499999999999997</c:v>
                </c:pt>
                <c:pt idx="3">
                  <c:v>3.9499999999999997</c:v>
                </c:pt>
                <c:pt idx="4">
                  <c:v>4.2699999999999996</c:v>
                </c:pt>
                <c:pt idx="5">
                  <c:v>4.72</c:v>
                </c:pt>
                <c:pt idx="6">
                  <c:v>4.8599999999999985</c:v>
                </c:pt>
                <c:pt idx="7">
                  <c:v>5</c:v>
                </c:pt>
                <c:pt idx="8">
                  <c:v>5.29</c:v>
                </c:pt>
                <c:pt idx="9">
                  <c:v>5.48</c:v>
                </c:pt>
                <c:pt idx="10">
                  <c:v>5.74</c:v>
                </c:pt>
                <c:pt idx="11">
                  <c:v>4.4700000000000024</c:v>
                </c:pt>
                <c:pt idx="12">
                  <c:v>4.5</c:v>
                </c:pt>
                <c:pt idx="13">
                  <c:v>4.8199999999999985</c:v>
                </c:pt>
                <c:pt idx="14">
                  <c:v>5.33</c:v>
                </c:pt>
                <c:pt idx="15">
                  <c:v>5.67</c:v>
                </c:pt>
                <c:pt idx="16">
                  <c:v>6.17</c:v>
                </c:pt>
                <c:pt idx="17">
                  <c:v>6.6099999999999985</c:v>
                </c:pt>
                <c:pt idx="18">
                  <c:v>6.99</c:v>
                </c:pt>
                <c:pt idx="19">
                  <c:v>7.29</c:v>
                </c:pt>
                <c:pt idx="20">
                  <c:v>7.31</c:v>
                </c:pt>
                <c:pt idx="21">
                  <c:v>5.23</c:v>
                </c:pt>
                <c:pt idx="22">
                  <c:v>8.7100000000000009</c:v>
                </c:pt>
                <c:pt idx="23">
                  <c:v>10.81</c:v>
                </c:pt>
                <c:pt idx="24">
                  <c:v>10.77</c:v>
                </c:pt>
                <c:pt idx="25">
                  <c:v>10.450000000000006</c:v>
                </c:pt>
                <c:pt idx="26">
                  <c:v>10.210000000000001</c:v>
                </c:pt>
                <c:pt idx="27">
                  <c:v>7.2</c:v>
                </c:pt>
                <c:pt idx="28">
                  <c:v>6.74</c:v>
                </c:pt>
                <c:pt idx="29">
                  <c:v>7.07</c:v>
                </c:pt>
                <c:pt idx="30">
                  <c:v>5.4700000000000024</c:v>
                </c:pt>
                <c:pt idx="31">
                  <c:v>6.03</c:v>
                </c:pt>
                <c:pt idx="32">
                  <c:v>6.57</c:v>
                </c:pt>
                <c:pt idx="33">
                  <c:v>5.6499999999999995</c:v>
                </c:pt>
                <c:pt idx="34">
                  <c:v>6.07</c:v>
                </c:pt>
                <c:pt idx="35">
                  <c:v>6.13</c:v>
                </c:pt>
                <c:pt idx="36">
                  <c:v>5.8</c:v>
                </c:pt>
                <c:pt idx="37">
                  <c:v>6.72</c:v>
                </c:pt>
                <c:pt idx="38">
                  <c:v>7.52</c:v>
                </c:pt>
                <c:pt idx="39">
                  <c:v>7.88</c:v>
                </c:pt>
                <c:pt idx="40">
                  <c:v>8.69</c:v>
                </c:pt>
                <c:pt idx="41">
                  <c:v>8.98</c:v>
                </c:pt>
                <c:pt idx="42">
                  <c:v>9.11</c:v>
                </c:pt>
                <c:pt idx="43">
                  <c:v>8.8600000000000048</c:v>
                </c:pt>
                <c:pt idx="44">
                  <c:v>8.42</c:v>
                </c:pt>
                <c:pt idx="45">
                  <c:v>6.52</c:v>
                </c:pt>
                <c:pt idx="46">
                  <c:v>6.6899999999999995</c:v>
                </c:pt>
                <c:pt idx="47">
                  <c:v>7.6099999999999985</c:v>
                </c:pt>
                <c:pt idx="48">
                  <c:v>8.25</c:v>
                </c:pt>
                <c:pt idx="49">
                  <c:v>8.48</c:v>
                </c:pt>
                <c:pt idx="50">
                  <c:v>8.5</c:v>
                </c:pt>
                <c:pt idx="51">
                  <c:v>8.68</c:v>
                </c:pt>
                <c:pt idx="52">
                  <c:v>8.09</c:v>
                </c:pt>
                <c:pt idx="53">
                  <c:v>8.11</c:v>
                </c:pt>
                <c:pt idx="54">
                  <c:v>8.31</c:v>
                </c:pt>
                <c:pt idx="55">
                  <c:v>8.67</c:v>
                </c:pt>
                <c:pt idx="56">
                  <c:v>7.56</c:v>
                </c:pt>
                <c:pt idx="57">
                  <c:v>6.56</c:v>
                </c:pt>
                <c:pt idx="58">
                  <c:v>6.6599999999999975</c:v>
                </c:pt>
                <c:pt idx="59">
                  <c:v>7.8199999999999985</c:v>
                </c:pt>
                <c:pt idx="60">
                  <c:v>8.09</c:v>
                </c:pt>
                <c:pt idx="61">
                  <c:v>8.1</c:v>
                </c:pt>
                <c:pt idx="62">
                  <c:v>8.5300000000000011</c:v>
                </c:pt>
                <c:pt idx="63">
                  <c:v>4.42</c:v>
                </c:pt>
                <c:pt idx="64">
                  <c:v>4.13</c:v>
                </c:pt>
                <c:pt idx="65">
                  <c:v>4.41</c:v>
                </c:pt>
                <c:pt idx="66">
                  <c:v>4.7699999999999996</c:v>
                </c:pt>
                <c:pt idx="67">
                  <c:v>4.3099999999999996</c:v>
                </c:pt>
                <c:pt idx="68">
                  <c:v>2.86</c:v>
                </c:pt>
                <c:pt idx="69">
                  <c:v>2.66</c:v>
                </c:pt>
                <c:pt idx="70">
                  <c:v>3</c:v>
                </c:pt>
                <c:pt idx="71">
                  <c:v>3.05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TVN</c:v>
                </c:pt>
              </c:strCache>
            </c:strRef>
          </c:tx>
          <c:spPr>
            <a:ln w="37948">
              <a:solidFill>
                <a:srgbClr val="333399"/>
              </a:solidFill>
              <a:prstDash val="solid"/>
            </a:ln>
          </c:spPr>
          <c:marker>
            <c:symbol val="none"/>
          </c:marker>
          <c:cat>
            <c:numRef>
              <c:f>Sheet1!$A$2:$A$73</c:f>
              <c:numCache>
                <c:formatCode>hh:mm</c:formatCode>
                <c:ptCount val="72"/>
                <c:pt idx="0">
                  <c:v>0.7083333333333337</c:v>
                </c:pt>
                <c:pt idx="1">
                  <c:v>0.71180555555555658</c:v>
                </c:pt>
                <c:pt idx="2">
                  <c:v>0.71527777777777779</c:v>
                </c:pt>
                <c:pt idx="3">
                  <c:v>0.718750000000001</c:v>
                </c:pt>
                <c:pt idx="4">
                  <c:v>0.72222222222222221</c:v>
                </c:pt>
                <c:pt idx="5">
                  <c:v>0.72569444444444609</c:v>
                </c:pt>
                <c:pt idx="6">
                  <c:v>0.72916666666666652</c:v>
                </c:pt>
                <c:pt idx="7">
                  <c:v>0.73263888888889006</c:v>
                </c:pt>
                <c:pt idx="8">
                  <c:v>0.7361111111111116</c:v>
                </c:pt>
                <c:pt idx="9">
                  <c:v>0.7395833333333337</c:v>
                </c:pt>
                <c:pt idx="10">
                  <c:v>0.74305555555555658</c:v>
                </c:pt>
                <c:pt idx="11">
                  <c:v>0.74652777777777779</c:v>
                </c:pt>
                <c:pt idx="12">
                  <c:v>0.750000000000001</c:v>
                </c:pt>
                <c:pt idx="13">
                  <c:v>0.75347222222222221</c:v>
                </c:pt>
                <c:pt idx="14">
                  <c:v>0.75694444444444609</c:v>
                </c:pt>
                <c:pt idx="15">
                  <c:v>0.76041666666666652</c:v>
                </c:pt>
                <c:pt idx="16">
                  <c:v>0.76388888888889006</c:v>
                </c:pt>
                <c:pt idx="17">
                  <c:v>0.7673611111111116</c:v>
                </c:pt>
                <c:pt idx="18">
                  <c:v>0.7708333333333347</c:v>
                </c:pt>
                <c:pt idx="19">
                  <c:v>0.77430555555555658</c:v>
                </c:pt>
                <c:pt idx="20">
                  <c:v>0.77777777777777879</c:v>
                </c:pt>
                <c:pt idx="21">
                  <c:v>0.78125</c:v>
                </c:pt>
                <c:pt idx="22">
                  <c:v>0.78472222222222221</c:v>
                </c:pt>
                <c:pt idx="23">
                  <c:v>0.78819444444444464</c:v>
                </c:pt>
                <c:pt idx="24">
                  <c:v>0.79166666666666652</c:v>
                </c:pt>
                <c:pt idx="25">
                  <c:v>0.79513888888888884</c:v>
                </c:pt>
                <c:pt idx="26">
                  <c:v>0.7986111111111116</c:v>
                </c:pt>
                <c:pt idx="27">
                  <c:v>0.8020833333333337</c:v>
                </c:pt>
                <c:pt idx="28">
                  <c:v>0.80555555555555569</c:v>
                </c:pt>
                <c:pt idx="29">
                  <c:v>0.80902777777777779</c:v>
                </c:pt>
                <c:pt idx="30">
                  <c:v>0.8125</c:v>
                </c:pt>
                <c:pt idx="31">
                  <c:v>0.81597222222222221</c:v>
                </c:pt>
                <c:pt idx="32">
                  <c:v>0.81944444444444464</c:v>
                </c:pt>
                <c:pt idx="33">
                  <c:v>0.82291666666666652</c:v>
                </c:pt>
                <c:pt idx="34">
                  <c:v>0.82638888888888884</c:v>
                </c:pt>
                <c:pt idx="35">
                  <c:v>0.8298611111111116</c:v>
                </c:pt>
                <c:pt idx="36">
                  <c:v>0.8333333333333337</c:v>
                </c:pt>
                <c:pt idx="37">
                  <c:v>0.83680555555555658</c:v>
                </c:pt>
                <c:pt idx="38">
                  <c:v>0.84027777777777779</c:v>
                </c:pt>
                <c:pt idx="39">
                  <c:v>0.843750000000001</c:v>
                </c:pt>
                <c:pt idx="40">
                  <c:v>0.84722222222222221</c:v>
                </c:pt>
                <c:pt idx="41">
                  <c:v>0.85069444444444609</c:v>
                </c:pt>
                <c:pt idx="42">
                  <c:v>0.85416666666666652</c:v>
                </c:pt>
                <c:pt idx="43">
                  <c:v>0.85763888888889006</c:v>
                </c:pt>
                <c:pt idx="44">
                  <c:v>0.8611111111111116</c:v>
                </c:pt>
                <c:pt idx="45">
                  <c:v>0.8645833333333337</c:v>
                </c:pt>
                <c:pt idx="46">
                  <c:v>0.86805555555555658</c:v>
                </c:pt>
                <c:pt idx="47">
                  <c:v>0.87152777777777779</c:v>
                </c:pt>
                <c:pt idx="48">
                  <c:v>0.875000000000001</c:v>
                </c:pt>
                <c:pt idx="49">
                  <c:v>0.87847222222222221</c:v>
                </c:pt>
                <c:pt idx="50">
                  <c:v>0.88194444444444464</c:v>
                </c:pt>
                <c:pt idx="51">
                  <c:v>0.88541666666666541</c:v>
                </c:pt>
                <c:pt idx="52">
                  <c:v>0.88888888888888884</c:v>
                </c:pt>
                <c:pt idx="53">
                  <c:v>0.89236111111111116</c:v>
                </c:pt>
                <c:pt idx="54">
                  <c:v>0.8958333333333337</c:v>
                </c:pt>
                <c:pt idx="55">
                  <c:v>0.89930555555555569</c:v>
                </c:pt>
                <c:pt idx="56">
                  <c:v>0.90277777777777779</c:v>
                </c:pt>
                <c:pt idx="57">
                  <c:v>0.90625</c:v>
                </c:pt>
                <c:pt idx="58">
                  <c:v>0.90972222222222221</c:v>
                </c:pt>
                <c:pt idx="59">
                  <c:v>0.91319444444444464</c:v>
                </c:pt>
                <c:pt idx="60">
                  <c:v>0.91666666666666652</c:v>
                </c:pt>
                <c:pt idx="61">
                  <c:v>0.92013888888888884</c:v>
                </c:pt>
                <c:pt idx="62">
                  <c:v>0.9236111111111116</c:v>
                </c:pt>
                <c:pt idx="63">
                  <c:v>0.9270833333333337</c:v>
                </c:pt>
                <c:pt idx="64">
                  <c:v>0.93055555555555569</c:v>
                </c:pt>
                <c:pt idx="65">
                  <c:v>0.93402777777777779</c:v>
                </c:pt>
                <c:pt idx="66">
                  <c:v>0.9375</c:v>
                </c:pt>
                <c:pt idx="67">
                  <c:v>0.94097222222222221</c:v>
                </c:pt>
                <c:pt idx="68">
                  <c:v>0.94444444444444464</c:v>
                </c:pt>
                <c:pt idx="69">
                  <c:v>0.94791666666666652</c:v>
                </c:pt>
                <c:pt idx="70">
                  <c:v>0.95138888888888884</c:v>
                </c:pt>
                <c:pt idx="71">
                  <c:v>0.9548611111111116</c:v>
                </c:pt>
              </c:numCache>
            </c:numRef>
          </c:cat>
          <c:val>
            <c:numRef>
              <c:f>Sheet1!$E$2:$E$73</c:f>
              <c:numCache>
                <c:formatCode>0.0</c:formatCode>
                <c:ptCount val="72"/>
                <c:pt idx="0">
                  <c:v>2.92</c:v>
                </c:pt>
                <c:pt idx="1">
                  <c:v>2.57</c:v>
                </c:pt>
                <c:pt idx="2">
                  <c:v>2.16</c:v>
                </c:pt>
                <c:pt idx="3">
                  <c:v>1.9700000000000017</c:v>
                </c:pt>
                <c:pt idx="4">
                  <c:v>2.2799999999999998</c:v>
                </c:pt>
                <c:pt idx="5">
                  <c:v>2.65</c:v>
                </c:pt>
                <c:pt idx="6">
                  <c:v>2.8299999999999987</c:v>
                </c:pt>
                <c:pt idx="7">
                  <c:v>2.82</c:v>
                </c:pt>
                <c:pt idx="8">
                  <c:v>2.9</c:v>
                </c:pt>
                <c:pt idx="9">
                  <c:v>2.9899999999999998</c:v>
                </c:pt>
                <c:pt idx="10">
                  <c:v>2.8499999999999988</c:v>
                </c:pt>
                <c:pt idx="11">
                  <c:v>2.8099999999999987</c:v>
                </c:pt>
                <c:pt idx="12">
                  <c:v>2.74</c:v>
                </c:pt>
                <c:pt idx="13">
                  <c:v>2.72</c:v>
                </c:pt>
                <c:pt idx="14">
                  <c:v>1.9600000000000017</c:v>
                </c:pt>
                <c:pt idx="15">
                  <c:v>1.75</c:v>
                </c:pt>
                <c:pt idx="16">
                  <c:v>1.6900000000000017</c:v>
                </c:pt>
                <c:pt idx="17">
                  <c:v>1.82</c:v>
                </c:pt>
                <c:pt idx="18">
                  <c:v>2.08</c:v>
                </c:pt>
                <c:pt idx="19">
                  <c:v>2.13</c:v>
                </c:pt>
                <c:pt idx="20">
                  <c:v>2.6</c:v>
                </c:pt>
                <c:pt idx="21">
                  <c:v>3.53</c:v>
                </c:pt>
                <c:pt idx="22">
                  <c:v>3.3699999999999997</c:v>
                </c:pt>
                <c:pt idx="23">
                  <c:v>3.19</c:v>
                </c:pt>
                <c:pt idx="24">
                  <c:v>5.67</c:v>
                </c:pt>
                <c:pt idx="25">
                  <c:v>7.25</c:v>
                </c:pt>
                <c:pt idx="26">
                  <c:v>7.98</c:v>
                </c:pt>
                <c:pt idx="27">
                  <c:v>10.26</c:v>
                </c:pt>
                <c:pt idx="28">
                  <c:v>8.61</c:v>
                </c:pt>
                <c:pt idx="29">
                  <c:v>5.48</c:v>
                </c:pt>
                <c:pt idx="30">
                  <c:v>5.0199999999999996</c:v>
                </c:pt>
                <c:pt idx="31">
                  <c:v>5.14</c:v>
                </c:pt>
                <c:pt idx="32">
                  <c:v>4.8199999999999985</c:v>
                </c:pt>
                <c:pt idx="33">
                  <c:v>4.75</c:v>
                </c:pt>
                <c:pt idx="34">
                  <c:v>4.6199999999999966</c:v>
                </c:pt>
                <c:pt idx="35">
                  <c:v>5.74</c:v>
                </c:pt>
                <c:pt idx="36">
                  <c:v>5.49</c:v>
                </c:pt>
                <c:pt idx="37">
                  <c:v>5.3</c:v>
                </c:pt>
                <c:pt idx="38">
                  <c:v>5.56</c:v>
                </c:pt>
                <c:pt idx="39">
                  <c:v>6.09</c:v>
                </c:pt>
                <c:pt idx="40">
                  <c:v>4.01</c:v>
                </c:pt>
                <c:pt idx="41">
                  <c:v>4.0999999999999996</c:v>
                </c:pt>
                <c:pt idx="42">
                  <c:v>4.29</c:v>
                </c:pt>
                <c:pt idx="43">
                  <c:v>5.3599999999999985</c:v>
                </c:pt>
                <c:pt idx="44">
                  <c:v>5.96</c:v>
                </c:pt>
                <c:pt idx="45">
                  <c:v>6.14</c:v>
                </c:pt>
                <c:pt idx="46">
                  <c:v>6.4</c:v>
                </c:pt>
                <c:pt idx="47">
                  <c:v>6.2700000000000014</c:v>
                </c:pt>
                <c:pt idx="48">
                  <c:v>6.13</c:v>
                </c:pt>
                <c:pt idx="49">
                  <c:v>5.83</c:v>
                </c:pt>
                <c:pt idx="50">
                  <c:v>3.8099999999999987</c:v>
                </c:pt>
                <c:pt idx="51">
                  <c:v>3.7600000000000002</c:v>
                </c:pt>
                <c:pt idx="52">
                  <c:v>4.88</c:v>
                </c:pt>
                <c:pt idx="53">
                  <c:v>5.4700000000000024</c:v>
                </c:pt>
                <c:pt idx="54">
                  <c:v>5.53</c:v>
                </c:pt>
                <c:pt idx="55">
                  <c:v>5.42</c:v>
                </c:pt>
                <c:pt idx="56">
                  <c:v>5.67</c:v>
                </c:pt>
                <c:pt idx="57">
                  <c:v>6.22</c:v>
                </c:pt>
                <c:pt idx="58">
                  <c:v>6.1599999999999975</c:v>
                </c:pt>
                <c:pt idx="59">
                  <c:v>5.88</c:v>
                </c:pt>
                <c:pt idx="60">
                  <c:v>5.75</c:v>
                </c:pt>
                <c:pt idx="61">
                  <c:v>4.2699999999999996</c:v>
                </c:pt>
                <c:pt idx="62">
                  <c:v>1.51</c:v>
                </c:pt>
                <c:pt idx="63">
                  <c:v>1.9300000000000017</c:v>
                </c:pt>
                <c:pt idx="64">
                  <c:v>2.74</c:v>
                </c:pt>
                <c:pt idx="65">
                  <c:v>2.8499999999999988</c:v>
                </c:pt>
                <c:pt idx="66">
                  <c:v>2.88</c:v>
                </c:pt>
                <c:pt idx="67">
                  <c:v>3.05</c:v>
                </c:pt>
                <c:pt idx="68">
                  <c:v>3.2600000000000002</c:v>
                </c:pt>
                <c:pt idx="69">
                  <c:v>2.44</c:v>
                </c:pt>
                <c:pt idx="70">
                  <c:v>2.13</c:v>
                </c:pt>
                <c:pt idx="71">
                  <c:v>2.16</c:v>
                </c:pt>
              </c:numCache>
            </c:numRef>
          </c:val>
        </c:ser>
        <c:marker val="1"/>
        <c:axId val="131327872"/>
        <c:axId val="131329408"/>
      </c:lineChart>
      <c:catAx>
        <c:axId val="131327872"/>
        <c:scaling>
          <c:orientation val="minMax"/>
        </c:scaling>
        <c:axPos val="b"/>
        <c:numFmt formatCode="hh:mm" sourceLinked="1"/>
        <c:tickLblPos val="nextTo"/>
        <c:spPr>
          <a:ln w="12649">
            <a:solidFill>
              <a:srgbClr val="333399"/>
            </a:solidFill>
            <a:prstDash val="solid"/>
          </a:ln>
        </c:spPr>
        <c:txPr>
          <a:bodyPr rot="-5400000" vert="horz"/>
          <a:lstStyle/>
          <a:p>
            <a:pPr>
              <a:defRPr sz="750" b="0" i="0" u="none" strike="noStrike" baseline="0">
                <a:solidFill>
                  <a:srgbClr val="333399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1329408"/>
        <c:crosses val="autoZero"/>
        <c:auto val="1"/>
        <c:lblAlgn val="ctr"/>
        <c:lblOffset val="100"/>
        <c:tickLblSkip val="1"/>
        <c:tickMarkSkip val="1"/>
      </c:catAx>
      <c:valAx>
        <c:axId val="131329408"/>
        <c:scaling>
          <c:orientation val="minMax"/>
          <c:max val="20"/>
        </c:scaling>
        <c:axPos val="l"/>
        <c:majorGridlines>
          <c:spPr>
            <a:ln w="12649">
              <a:solidFill>
                <a:srgbClr val="333399"/>
              </a:solidFill>
              <a:prstDash val="sysDash"/>
            </a:ln>
          </c:spPr>
        </c:majorGridlines>
        <c:numFmt formatCode="0" sourceLinked="0"/>
        <c:tickLblPos val="nextTo"/>
        <c:spPr>
          <a:ln w="12649">
            <a:solidFill>
              <a:srgbClr val="333399"/>
            </a:solidFill>
            <a:prstDash val="solid"/>
          </a:ln>
        </c:spPr>
        <c:txPr>
          <a:bodyPr rot="0" vert="horz"/>
          <a:lstStyle/>
          <a:p>
            <a:pPr>
              <a:defRPr sz="750" b="0" i="0" u="none" strike="noStrike" baseline="0">
                <a:solidFill>
                  <a:srgbClr val="333399"/>
                </a:solidFill>
                <a:latin typeface="Arial"/>
                <a:ea typeface="Arial"/>
                <a:cs typeface="Arial"/>
              </a:defRPr>
            </a:pPr>
            <a:endParaRPr lang="pl-PL"/>
          </a:p>
        </c:txPr>
        <c:crossAx val="131327872"/>
        <c:crosses val="autoZero"/>
        <c:crossBetween val="between"/>
        <c:majorUnit val="5"/>
        <c:minorUnit val="1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36858891567890539"/>
          <c:y val="0.10352786997318462"/>
          <c:w val="0.28977871348969342"/>
          <c:h val="5.1947927444481512E-2"/>
        </c:manualLayout>
      </c:layout>
      <c:spPr>
        <a:noFill/>
        <a:ln w="12649">
          <a:solidFill>
            <a:srgbClr val="333399"/>
          </a:solidFill>
          <a:prstDash val="solid"/>
        </a:ln>
      </c:spPr>
      <c:txPr>
        <a:bodyPr/>
        <a:lstStyle/>
        <a:p>
          <a:pPr>
            <a:defRPr sz="750" b="0" i="0" u="none" strike="noStrike" baseline="0">
              <a:solidFill>
                <a:srgbClr val="333399"/>
              </a:solidFill>
              <a:latin typeface="Arial"/>
              <a:ea typeface="Arial"/>
              <a:cs typeface="Arial"/>
            </a:defRPr>
          </a:pPr>
          <a:endParaRPr lang="pl-PL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995" b="0" i="0" u="none" strike="noStrike" baseline="0">
          <a:solidFill>
            <a:srgbClr val="333399"/>
          </a:solidFill>
          <a:latin typeface="Arial"/>
          <a:ea typeface="Arial"/>
          <a:cs typeface="Arial"/>
        </a:defRPr>
      </a:pPr>
      <a:endParaRPr lang="pl-PL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0.81906</cdr:x>
      <cdr:y>0.32292</cdr:y>
    </cdr:from>
    <cdr:to>
      <cdr:x>0.90792</cdr:x>
      <cdr:y>0.61111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829174" y="885825"/>
          <a:ext cx="523876" cy="7905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pPr algn="ctr"/>
          <a:r>
            <a:rPr lang="pl-PL" sz="900"/>
            <a:t>Polsat 2014-2013</a:t>
          </a:r>
        </a:p>
      </cdr:txBody>
    </cdr:sp>
  </cdr:relSizeAnchor>
  <cdr:relSizeAnchor xmlns:cdr="http://schemas.openxmlformats.org/drawingml/2006/chartDrawing">
    <cdr:from>
      <cdr:x>0.77821</cdr:x>
      <cdr:y>0.58333</cdr:y>
    </cdr:from>
    <cdr:to>
      <cdr:x>0.90272</cdr:x>
      <cdr:y>0.91667</cdr:y>
    </cdr:to>
    <cdr:sp macro="" textlink="">
      <cdr:nvSpPr>
        <cdr:cNvPr id="3" name="pole tekstowe 2"/>
        <cdr:cNvSpPr txBox="1"/>
      </cdr:nvSpPr>
      <cdr:spPr>
        <a:xfrm xmlns:a="http://schemas.openxmlformats.org/drawingml/2006/main">
          <a:off x="5715000" y="16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none" rtlCol="0"/>
        <a:lstStyle xmlns:a="http://schemas.openxmlformats.org/drawingml/2006/main"/>
        <a:p xmlns:a="http://schemas.openxmlformats.org/drawingml/2006/main">
          <a:endParaRPr lang="pl-PL" sz="1100"/>
        </a:p>
      </cdr:txBody>
    </cdr:sp>
  </cdr:relSizeAnchor>
  <cdr:relSizeAnchor xmlns:cdr="http://schemas.openxmlformats.org/drawingml/2006/chartDrawing">
    <cdr:from>
      <cdr:x>0.9063</cdr:x>
      <cdr:y>0.34722</cdr:y>
    </cdr:from>
    <cdr:to>
      <cdr:x>0.96123</cdr:x>
      <cdr:y>0.52778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5343525" y="952500"/>
          <a:ext cx="323850" cy="495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l-PL" sz="1100"/>
        </a:p>
      </cdr:txBody>
    </cdr:sp>
  </cdr:relSizeAnchor>
  <cdr:relSizeAnchor xmlns:cdr="http://schemas.openxmlformats.org/drawingml/2006/chartDrawing">
    <cdr:from>
      <cdr:x>0.89338</cdr:x>
      <cdr:y>0.32639</cdr:y>
    </cdr:from>
    <cdr:to>
      <cdr:x>0.98546</cdr:x>
      <cdr:y>0.57292</cdr:y>
    </cdr:to>
    <cdr:sp macro="" textlink="">
      <cdr:nvSpPr>
        <cdr:cNvPr id="6" name="pole tekstowe 5"/>
        <cdr:cNvSpPr txBox="1"/>
      </cdr:nvSpPr>
      <cdr:spPr>
        <a:xfrm xmlns:a="http://schemas.openxmlformats.org/drawingml/2006/main">
          <a:off x="5267325" y="895350"/>
          <a:ext cx="542925" cy="6762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 anchor="ctr"/>
        <a:lstStyle xmlns:a="http://schemas.openxmlformats.org/drawingml/2006/main"/>
        <a:p xmlns:a="http://schemas.openxmlformats.org/drawingml/2006/main">
          <a:pPr algn="ctr"/>
          <a:r>
            <a:rPr lang="pl-PL" sz="800"/>
            <a:t>TVN 2014-2013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273" cy="495780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5305" y="1"/>
            <a:ext cx="2950272" cy="495780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293D14-CD33-4201-9A7B-AA3D22C159F5}" type="datetimeFigureOut">
              <a:rPr lang="pl-PL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08623"/>
            <a:ext cx="2950273" cy="49578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5305" y="9408623"/>
            <a:ext cx="2950272" cy="49578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7A2215-C364-4A9F-BE67-0A9885C026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0273" cy="495780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5305" y="1"/>
            <a:ext cx="2950272" cy="495780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643B2C-A243-4D83-8149-C718D447EDF1}" type="datetimeFigureOut">
              <a:rPr lang="pl-PL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60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1208" y="4705111"/>
            <a:ext cx="5444787" cy="4457221"/>
          </a:xfrm>
          <a:prstGeom prst="rect">
            <a:avLst/>
          </a:prstGeom>
        </p:spPr>
        <p:txBody>
          <a:bodyPr vert="horz" lIns="91989" tIns="45994" rIns="91989" bIns="45994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9408623"/>
            <a:ext cx="2950273" cy="49578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5305" y="9408623"/>
            <a:ext cx="2950272" cy="495780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D0563EF-2FDF-4E76-9D41-0B7FB97ABF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3E559-8CCA-4BC9-B9B4-B659755C558A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0706E-B8C8-4F6C-8B45-AEB0766A715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73F1-7AA5-4094-8CF7-2C1A817FEEFE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DC82D-FA28-4A0E-A6D8-774B8119513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3971D-1983-423E-A2FA-A7E059816A19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A53B8-C898-499B-A2DE-F2FF680D9C3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ytuł i 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482189"/>
          </a:xfrm>
        </p:spPr>
        <p:txBody>
          <a:bodyPr/>
          <a:lstStyle>
            <a:lvl1pPr>
              <a:defRPr sz="2200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wykresu 2"/>
          <p:cNvSpPr>
            <a:spLocks noGrp="1"/>
          </p:cNvSpPr>
          <p:nvPr>
            <p:ph type="chart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A6C1B-2EDF-47D8-B0FB-F96FE9B14D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pl-PL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0F65B-2A3D-4E19-870C-96E97D124DD1}" type="datetime1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4A591-B044-4265-9730-C6F54F37D7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457200" y="535767"/>
            <a:ext cx="8229600" cy="405885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D1728-1760-4883-85B5-889C3AD0AE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0ACCB-6B46-428E-AB58-CA078FF081AE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29508-B10C-4564-8DAA-954442347E8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273A6-0C8B-4319-95C8-6EB1D82CE308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E94AB-2D13-41D1-9E38-8E492E6EA42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54169-AFAB-4F3B-BE2F-F58871D5E997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B88E3-0F39-4521-8C6F-52510758C78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3F740-EBA5-48F3-A9D7-B160CA6AA2D7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3A59-A5AD-4898-B12C-D15DB4A39230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4903-B3C4-4ACB-AD69-BC1B9EB12C1B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9A281-6D79-44A4-92DD-2C0B46A3938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DFCC0-E2C1-4B5B-A880-9AFC06E76922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2C2CA-925B-4D54-BF66-F1A6647B4D56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AEF4-6718-413A-A3BE-CD240FD7C9E6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52445-1163-421D-893E-EC39777C8C0F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40779-2A86-4CDC-A822-4ADD770F6EAB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59AAC-313A-47A9-862B-58E09634B434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4339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7232CB-64E6-48B2-9A19-508357969498}" type="datetimeFigureOut">
              <a:rPr lang="pl-PL" smtClean="0"/>
              <a:pPr>
                <a:defRPr/>
              </a:pPr>
              <a:t>2015-01-02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81215B2-FAD4-444B-9BE6-1738147C7CC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ransition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vp.pl/hd" TargetMode="External"/><Relationship Id="rId13" Type="http://schemas.openxmlformats.org/officeDocument/2006/relationships/image" Target="../media/image7.png"/><Relationship Id="rId18" Type="http://schemas.openxmlformats.org/officeDocument/2006/relationships/image" Target="../media/image10.jpeg"/><Relationship Id="rId3" Type="http://schemas.openxmlformats.org/officeDocument/2006/relationships/hyperlink" Target="http://www.tvp.pl/polonia" TargetMode="External"/><Relationship Id="rId21" Type="http://schemas.openxmlformats.org/officeDocument/2006/relationships/hyperlink" Target="http://www.tvp.pl/tvp-abc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tvp.info/" TargetMode="External"/><Relationship Id="rId17" Type="http://schemas.openxmlformats.org/officeDocument/2006/relationships/image" Target="../media/image9.png"/><Relationship Id="rId2" Type="http://schemas.openxmlformats.org/officeDocument/2006/relationships/image" Target="../media/image1.jpeg"/><Relationship Id="rId16" Type="http://schemas.openxmlformats.org/officeDocument/2006/relationships/hyperlink" Target="http://www.tvp.pl/tvp2" TargetMode="External"/><Relationship Id="rId20" Type="http://schemas.openxmlformats.org/officeDocument/2006/relationships/image" Target="../media/image1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hyperlink" Target="http://www.tvp.pl/kultura" TargetMode="External"/><Relationship Id="rId15" Type="http://schemas.openxmlformats.org/officeDocument/2006/relationships/image" Target="../media/image8.png"/><Relationship Id="rId10" Type="http://schemas.openxmlformats.org/officeDocument/2006/relationships/hyperlink" Target="http://www.tvp.pl/sport" TargetMode="External"/><Relationship Id="rId19" Type="http://schemas.openxmlformats.org/officeDocument/2006/relationships/hyperlink" Target="http://www.regionalna.tvp.pl/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hyperlink" Target="http://www.tvp.pl/tvp1" TargetMode="External"/><Relationship Id="rId22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ytuł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7344816" cy="1872208"/>
          </a:xfrm>
        </p:spPr>
        <p:txBody>
          <a:bodyPr/>
          <a:lstStyle/>
          <a:p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 Sylwester 2014 i Nowy Rok 2015</a:t>
            </a:r>
            <a:br>
              <a:rPr lang="pl-PL" sz="4000" dirty="0" smtClean="0"/>
            </a:br>
            <a:r>
              <a:rPr lang="pl-PL" sz="4000" dirty="0" smtClean="0"/>
              <a:t> w telewizji </a:t>
            </a:r>
            <a:endParaRPr lang="pl-PL" sz="40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4011265"/>
            <a:ext cx="6400800" cy="720725"/>
          </a:xfrm>
        </p:spPr>
        <p:txBody>
          <a:bodyPr/>
          <a:lstStyle/>
          <a:p>
            <a:pPr>
              <a:defRPr/>
            </a:pPr>
            <a:r>
              <a:rPr lang="pl-PL" sz="2400" i="1" dirty="0" smtClean="0"/>
              <a:t>Telemetria NAM</a:t>
            </a:r>
            <a:endParaRPr lang="pl-PL" sz="2400" i="1" dirty="0"/>
          </a:p>
        </p:txBody>
      </p:sp>
      <p:pic>
        <p:nvPicPr>
          <p:cNvPr id="27655" name="Obraz 9" descr="TVP_Historia-logo_now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83518"/>
            <a:ext cx="7048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ole tekstowe 12"/>
          <p:cNvSpPr txBox="1"/>
          <p:nvPr/>
        </p:nvSpPr>
        <p:spPr>
          <a:xfrm>
            <a:off x="0" y="4804946"/>
            <a:ext cx="2987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Biuro Koordynacji Programowej </a:t>
            </a:r>
            <a:endParaRPr lang="pl-PL" sz="16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25" name="Picture 4" descr="http://ww2.tvp.pl/img/loga/tvp_polonia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83518"/>
            <a:ext cx="50482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 descr="http://ww2.tvp.pl/img/loga/tvp_kultura.gif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483518"/>
            <a:ext cx="547687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Obraz 7" descr="250px-TVP_SERIAL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483518"/>
            <a:ext cx="70643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" descr="http://ww2.tvp.pl/img/loga/tvp-hd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60232" y="483518"/>
            <a:ext cx="7191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4" descr="http://ww2.tvp.pl/img/loga/tvp_sport.gif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040" y="483518"/>
            <a:ext cx="9715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6" descr="http://intranet.tvp.com.pl/images/layout/z_hala/tvp-regionalna.gif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19672" y="483518"/>
            <a:ext cx="720080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8" descr="http://intranet.tvp.com.pl/images/layout/z_hala/tvp1.gif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201" y="514351"/>
            <a:ext cx="679375" cy="258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0" descr="http://intranet.tvp.com.pl/images/layout/z_hala/tvp2.gif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99592" y="514350"/>
            <a:ext cx="634963" cy="2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2" descr="http://media2.pl/g/0/33599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452320" y="483518"/>
            <a:ext cx="8382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5442" name="Picture 2" descr="http://intranet.tvp.com.pl/images/layout/tvp-regionalna_new.gif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267744" y="411510"/>
            <a:ext cx="723900" cy="390526"/>
          </a:xfrm>
          <a:prstGeom prst="rect">
            <a:avLst/>
          </a:prstGeom>
          <a:noFill/>
        </p:spPr>
      </p:pic>
      <p:pic>
        <p:nvPicPr>
          <p:cNvPr id="16" name="Picture 2" descr="http://intranet.tvp.com.pl/images/layout/tvp_abc.jpg">
            <a:hlinkClick r:id="rId21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388423" y="411510"/>
            <a:ext cx="540059" cy="43204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55526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 smtClean="0">
                <a:effectLst/>
                <a:latin typeface="Calibri" pitchFamily="34" charset="0"/>
              </a:rPr>
              <a:t>Udziały stacji (%) - 31 grudnia 2013 i 2014 w paśmie 20:00 – 02:00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79512" y="555526"/>
          <a:ext cx="8732838" cy="406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 flipH="1">
            <a:off x="2196378" y="771550"/>
            <a:ext cx="719435" cy="14401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400" i="0" dirty="0">
                <a:solidFill>
                  <a:schemeClr val="tx2"/>
                </a:solidFill>
                <a:latin typeface="Times New Roman" pitchFamily="18" charset="0"/>
              </a:rPr>
              <a:t>4+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55526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 smtClean="0">
                <a:effectLst/>
                <a:latin typeface="Calibri" pitchFamily="34" charset="0"/>
              </a:rPr>
              <a:t>TOP10 stacji z najwyższymi udziałami (%) - 31 grudnia 2014 w paśmie 20:00-02:00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52400" y="808038"/>
          <a:ext cx="8732838" cy="3706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283968" y="987574"/>
            <a:ext cx="720725" cy="17502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400" i="0" dirty="0">
                <a:solidFill>
                  <a:schemeClr val="tx2"/>
                </a:solidFill>
                <a:latin typeface="Times New Roman" pitchFamily="18" charset="0"/>
              </a:rPr>
              <a:t>4+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55526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 smtClean="0">
                <a:latin typeface="Calibri" pitchFamily="34" charset="0"/>
              </a:rPr>
              <a:t>Udziały % korporacji - 31 grudnia 2013 i 2014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683568" y="699542"/>
          <a:ext cx="7776863" cy="3744416"/>
        </p:xfrm>
        <a:graphic>
          <a:graphicData uri="http://schemas.openxmlformats.org/presentationml/2006/ole">
            <p:oleObj spid="_x0000_s1026" name="Worksheet" r:id="rId3" imgW="8486843" imgH="5724435" progId="Excel.Sheet.8">
              <p:embed/>
            </p:oleObj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83968" y="1203598"/>
            <a:ext cx="720725" cy="17502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400" i="0" dirty="0">
                <a:solidFill>
                  <a:schemeClr val="tx2"/>
                </a:solidFill>
                <a:latin typeface="Times New Roman" pitchFamily="18" charset="0"/>
              </a:rPr>
              <a:t>4+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9144000" cy="483518"/>
          </a:xfrm>
          <a:noFill/>
        </p:spPr>
        <p:txBody>
          <a:bodyPr/>
          <a:lstStyle/>
          <a:p>
            <a:r>
              <a:rPr lang="pl-PL" sz="2000" dirty="0" smtClean="0">
                <a:latin typeface="Calibri" pitchFamily="34" charset="0"/>
              </a:rPr>
              <a:t>Nowy </a:t>
            </a:r>
            <a:r>
              <a:rPr lang="pl-PL" sz="2000" smtClean="0">
                <a:latin typeface="Calibri" pitchFamily="34" charset="0"/>
              </a:rPr>
              <a:t>Rok 2015 </a:t>
            </a:r>
            <a:r>
              <a:rPr lang="pl-PL" sz="2000" dirty="0" smtClean="0">
                <a:latin typeface="Calibri" pitchFamily="34" charset="0"/>
              </a:rPr>
              <a:t>– podsumowanie (4+)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71550"/>
            <a:ext cx="8229600" cy="3600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l-PL" sz="1800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pl-PL" sz="1800" u="sng" dirty="0" smtClean="0">
                <a:latin typeface="+mj-lt"/>
              </a:rPr>
              <a:t>W grupie wszystkich widzów </a:t>
            </a:r>
            <a:r>
              <a:rPr lang="pl-PL" sz="1800" b="1" u="sng" dirty="0" smtClean="0">
                <a:latin typeface="+mj-lt"/>
              </a:rPr>
              <a:t>liderem TVP1 (</a:t>
            </a:r>
            <a:r>
              <a:rPr lang="pl-PL" sz="1800" b="1" u="sng" dirty="0" err="1" smtClean="0">
                <a:latin typeface="+mj-lt"/>
              </a:rPr>
              <a:t>udz</a:t>
            </a:r>
            <a:r>
              <a:rPr lang="pl-PL" sz="1800" b="1" u="sng" dirty="0" smtClean="0">
                <a:latin typeface="+mj-lt"/>
              </a:rPr>
              <a:t>% 16,9)</a:t>
            </a:r>
          </a:p>
          <a:p>
            <a:pPr>
              <a:lnSpc>
                <a:spcPct val="90000"/>
              </a:lnSpc>
            </a:pPr>
            <a:r>
              <a:rPr lang="pl-PL" sz="1800" dirty="0" smtClean="0">
                <a:latin typeface="+mj-lt"/>
              </a:rPr>
              <a:t>W por. ub. rokiem: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>
                <a:solidFill>
                  <a:srgbClr val="FF0000"/>
                </a:solidFill>
                <a:latin typeface="+mj-lt"/>
              </a:rPr>
              <a:t> spadek udziałów </a:t>
            </a:r>
            <a:r>
              <a:rPr lang="pl-PL" sz="1800" b="1" dirty="0" smtClean="0">
                <a:latin typeface="+mj-lt"/>
              </a:rPr>
              <a:t>TVP1 </a:t>
            </a:r>
            <a:r>
              <a:rPr lang="pl-PL" sz="1800" dirty="0" smtClean="0">
                <a:latin typeface="+mj-lt"/>
              </a:rPr>
              <a:t>(-0,7 </a:t>
            </a:r>
            <a:r>
              <a:rPr lang="pl-PL" sz="1800" dirty="0" err="1" smtClean="0">
                <a:latin typeface="+mj-lt"/>
              </a:rPr>
              <a:t>p.p</a:t>
            </a:r>
            <a:r>
              <a:rPr lang="pl-PL" sz="1800" dirty="0" smtClean="0">
                <a:latin typeface="+mj-lt"/>
              </a:rPr>
              <a:t>. </a:t>
            </a:r>
            <a:r>
              <a:rPr lang="pl-PL" sz="1800" dirty="0" err="1" smtClean="0">
                <a:latin typeface="+mj-lt"/>
              </a:rPr>
              <a:t>udz</a:t>
            </a:r>
            <a:r>
              <a:rPr lang="pl-PL" sz="1800" dirty="0" smtClean="0">
                <a:latin typeface="+mj-lt"/>
              </a:rPr>
              <a:t> 16,9%) i </a:t>
            </a:r>
            <a:r>
              <a:rPr lang="pl-PL" sz="1800" b="1" dirty="0" smtClean="0">
                <a:latin typeface="+mj-lt"/>
              </a:rPr>
              <a:t>TVN</a:t>
            </a:r>
            <a:r>
              <a:rPr lang="pl-PL" sz="1800" dirty="0" smtClean="0">
                <a:latin typeface="+mj-lt"/>
              </a:rPr>
              <a:t> (-1 </a:t>
            </a:r>
            <a:r>
              <a:rPr lang="pl-PL" sz="1800" dirty="0" err="1" smtClean="0">
                <a:latin typeface="+mj-lt"/>
              </a:rPr>
              <a:t>p.p</a:t>
            </a:r>
            <a:r>
              <a:rPr lang="pl-PL" sz="1800" dirty="0" smtClean="0">
                <a:latin typeface="+mj-lt"/>
              </a:rPr>
              <a:t>. </a:t>
            </a:r>
            <a:r>
              <a:rPr lang="pl-PL" sz="1800" dirty="0" err="1" smtClean="0">
                <a:latin typeface="+mj-lt"/>
              </a:rPr>
              <a:t>udz</a:t>
            </a:r>
            <a:r>
              <a:rPr lang="pl-PL" sz="1800" dirty="0" smtClean="0">
                <a:latin typeface="+mj-lt"/>
              </a:rPr>
              <a:t>. 8,1%)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pl-PL" sz="1800" dirty="0" smtClean="0">
                <a:solidFill>
                  <a:srgbClr val="00B050"/>
                </a:solidFill>
                <a:latin typeface="+mj-lt"/>
              </a:rPr>
              <a:t> wzrost udziałów</a:t>
            </a:r>
            <a:r>
              <a:rPr lang="pl-PL" sz="1800" dirty="0" smtClean="0">
                <a:latin typeface="+mj-lt"/>
              </a:rPr>
              <a:t> </a:t>
            </a:r>
            <a:r>
              <a:rPr lang="pl-PL" sz="1800" b="1" dirty="0" smtClean="0">
                <a:latin typeface="+mj-lt"/>
              </a:rPr>
              <a:t>TVP2</a:t>
            </a:r>
            <a:r>
              <a:rPr lang="pl-PL" sz="1800" dirty="0" smtClean="0">
                <a:latin typeface="+mj-lt"/>
              </a:rPr>
              <a:t> (+0,7 </a:t>
            </a:r>
            <a:r>
              <a:rPr lang="pl-PL" sz="1800" dirty="0" err="1" smtClean="0">
                <a:latin typeface="+mj-lt"/>
              </a:rPr>
              <a:t>p.p</a:t>
            </a:r>
            <a:r>
              <a:rPr lang="pl-PL" sz="1800" dirty="0" smtClean="0">
                <a:latin typeface="+mj-lt"/>
              </a:rPr>
              <a:t>. </a:t>
            </a:r>
            <a:r>
              <a:rPr lang="pl-PL" sz="1800" dirty="0" err="1" smtClean="0">
                <a:latin typeface="+mj-lt"/>
              </a:rPr>
              <a:t>udz</a:t>
            </a:r>
            <a:r>
              <a:rPr lang="pl-PL" sz="1800" dirty="0" smtClean="0">
                <a:latin typeface="+mj-lt"/>
              </a:rPr>
              <a:t> 9%) i </a:t>
            </a:r>
            <a:r>
              <a:rPr lang="pl-PL" sz="1800" b="1" dirty="0" smtClean="0">
                <a:latin typeface="+mj-lt"/>
              </a:rPr>
              <a:t>Polsatu</a:t>
            </a:r>
            <a:r>
              <a:rPr lang="pl-PL" sz="1800" dirty="0" smtClean="0">
                <a:latin typeface="+mj-lt"/>
              </a:rPr>
              <a:t> (+0,3 </a:t>
            </a:r>
            <a:r>
              <a:rPr lang="pl-PL" sz="1800" dirty="0" err="1" smtClean="0">
                <a:latin typeface="+mj-lt"/>
              </a:rPr>
              <a:t>p.p</a:t>
            </a:r>
            <a:r>
              <a:rPr lang="pl-PL" sz="1800" dirty="0" smtClean="0">
                <a:latin typeface="+mj-lt"/>
              </a:rPr>
              <a:t>. </a:t>
            </a:r>
            <a:r>
              <a:rPr lang="pl-PL" sz="1800" dirty="0" err="1" smtClean="0">
                <a:latin typeface="+mj-lt"/>
              </a:rPr>
              <a:t>udz</a:t>
            </a:r>
            <a:r>
              <a:rPr lang="pl-PL" sz="1800" dirty="0" smtClean="0">
                <a:latin typeface="+mj-lt"/>
              </a:rPr>
              <a:t> 10,6%)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1800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pl-PL" sz="1800" dirty="0" smtClean="0">
                <a:latin typeface="+mj-lt"/>
              </a:rPr>
              <a:t>Najwięcej widzów zgromadziły programy TVP1: </a:t>
            </a:r>
            <a:r>
              <a:rPr lang="pl-PL" sz="1800" i="1" dirty="0" err="1" smtClean="0">
                <a:latin typeface="+mj-lt"/>
              </a:rPr>
              <a:t>Teleexpress</a:t>
            </a:r>
            <a:r>
              <a:rPr lang="pl-PL" sz="1800" dirty="0" smtClean="0">
                <a:latin typeface="+mj-lt"/>
              </a:rPr>
              <a:t>, transmisja z </a:t>
            </a:r>
            <a:r>
              <a:rPr lang="pl-PL" sz="1800" i="1" dirty="0" smtClean="0">
                <a:latin typeface="+mj-lt"/>
              </a:rPr>
              <a:t>Turnieju Czterech Skoczni,</a:t>
            </a:r>
            <a:r>
              <a:rPr lang="pl-PL" sz="1800" dirty="0" smtClean="0">
                <a:latin typeface="+mj-lt"/>
              </a:rPr>
              <a:t> </a:t>
            </a:r>
            <a:r>
              <a:rPr lang="pl-PL" sz="1800" i="1" dirty="0" smtClean="0">
                <a:latin typeface="+mj-lt"/>
              </a:rPr>
              <a:t>Wiadomości 19.30 </a:t>
            </a:r>
            <a:r>
              <a:rPr lang="pl-PL" sz="1800" dirty="0" smtClean="0">
                <a:latin typeface="+mj-lt"/>
              </a:rPr>
              <a:t>oraz program</a:t>
            </a:r>
            <a:r>
              <a:rPr lang="pl-PL" sz="1800" i="1" dirty="0" smtClean="0">
                <a:latin typeface="+mj-lt"/>
              </a:rPr>
              <a:t> Jaka to melodia?</a:t>
            </a:r>
          </a:p>
          <a:p>
            <a:pPr>
              <a:lnSpc>
                <a:spcPct val="90000"/>
              </a:lnSpc>
            </a:pPr>
            <a:endParaRPr lang="pl-PL" sz="1800" b="1" dirty="0" smtClean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pl-PL" sz="1800" dirty="0" smtClean="0">
                <a:latin typeface="+mj-lt"/>
              </a:rPr>
              <a:t>Łączne </a:t>
            </a:r>
            <a:r>
              <a:rPr lang="pl-PL" sz="1800" b="1" dirty="0" smtClean="0">
                <a:latin typeface="+mj-lt"/>
              </a:rPr>
              <a:t>udziały TVP </a:t>
            </a:r>
            <a:r>
              <a:rPr lang="pl-PL" sz="1800" dirty="0" smtClean="0">
                <a:latin typeface="+mj-lt"/>
              </a:rPr>
              <a:t>wyniosły </a:t>
            </a:r>
            <a:r>
              <a:rPr lang="pl-PL" sz="1800" b="1" dirty="0" smtClean="0">
                <a:latin typeface="+mj-lt"/>
              </a:rPr>
              <a:t>36,3%</a:t>
            </a:r>
            <a:r>
              <a:rPr lang="pl-PL" sz="1800" dirty="0" smtClean="0">
                <a:latin typeface="+mj-lt"/>
              </a:rPr>
              <a:t> w 4+ i były wyższe niż przed rokiem o</a:t>
            </a:r>
            <a:r>
              <a:rPr lang="pl-PL" sz="1800" dirty="0" smtClean="0">
                <a:solidFill>
                  <a:srgbClr val="00B050"/>
                </a:solidFill>
                <a:latin typeface="+mj-lt"/>
              </a:rPr>
              <a:t> +1,4 </a:t>
            </a:r>
            <a:r>
              <a:rPr lang="pl-PL" sz="1800" dirty="0" err="1" smtClean="0">
                <a:solidFill>
                  <a:srgbClr val="00B050"/>
                </a:solidFill>
                <a:latin typeface="+mj-lt"/>
              </a:rPr>
              <a:t>p.p</a:t>
            </a:r>
            <a:r>
              <a:rPr lang="pl-PL" sz="1800" dirty="0" smtClean="0">
                <a:solidFill>
                  <a:srgbClr val="00B050"/>
                </a:solidFill>
                <a:latin typeface="+mj-lt"/>
              </a:rPr>
              <a:t>. </a:t>
            </a:r>
            <a:r>
              <a:rPr lang="pl-PL" sz="1800" dirty="0" smtClean="0">
                <a:latin typeface="+mj-lt"/>
              </a:rPr>
              <a:t>Wzrost udziałów stacji tematycznych TVP: </a:t>
            </a:r>
            <a:r>
              <a:rPr lang="pl-PL" sz="1800" dirty="0" err="1" smtClean="0">
                <a:latin typeface="+mj-lt"/>
              </a:rPr>
              <a:t>TVP</a:t>
            </a:r>
            <a:r>
              <a:rPr lang="pl-PL" sz="1800" dirty="0" smtClean="0">
                <a:latin typeface="+mj-lt"/>
              </a:rPr>
              <a:t> Rozrywka  (</a:t>
            </a:r>
            <a:r>
              <a:rPr lang="pl-PL" sz="1800" dirty="0" err="1" smtClean="0">
                <a:latin typeface="+mj-lt"/>
              </a:rPr>
              <a:t>udz</a:t>
            </a:r>
            <a:r>
              <a:rPr lang="pl-PL" sz="1800" dirty="0" smtClean="0">
                <a:latin typeface="+mj-lt"/>
              </a:rPr>
              <a:t>. 1,8%), TVP </a:t>
            </a:r>
            <a:r>
              <a:rPr lang="pl-PL" sz="1800" dirty="0" err="1" smtClean="0">
                <a:latin typeface="+mj-lt"/>
              </a:rPr>
              <a:t>Info</a:t>
            </a:r>
            <a:r>
              <a:rPr lang="pl-PL" sz="1800" dirty="0" smtClean="0">
                <a:latin typeface="+mj-lt"/>
              </a:rPr>
              <a:t> (</a:t>
            </a:r>
            <a:r>
              <a:rPr lang="pl-PL" sz="1800" dirty="0" err="1" smtClean="0">
                <a:latin typeface="+mj-lt"/>
              </a:rPr>
              <a:t>udz</a:t>
            </a:r>
            <a:r>
              <a:rPr lang="pl-PL" sz="1800" dirty="0" smtClean="0">
                <a:latin typeface="+mj-lt"/>
              </a:rPr>
              <a:t>. 2,4%), TVP Seriale (</a:t>
            </a:r>
            <a:r>
              <a:rPr lang="pl-PL" sz="1800" dirty="0" err="1" smtClean="0">
                <a:latin typeface="+mj-lt"/>
              </a:rPr>
              <a:t>udz</a:t>
            </a:r>
            <a:r>
              <a:rPr lang="pl-PL" sz="1800" dirty="0" smtClean="0">
                <a:latin typeface="+mj-lt"/>
              </a:rPr>
              <a:t>. 1,3%).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1600" y="704454"/>
          <a:ext cx="8858250" cy="384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83518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 smtClean="0">
                <a:latin typeface="Calibri" pitchFamily="34" charset="0"/>
              </a:rPr>
              <a:t>Udziały stacji w % - </a:t>
            </a:r>
            <a:r>
              <a:rPr lang="pl-PL" sz="2000" smtClean="0">
                <a:latin typeface="Calibri" pitchFamily="34" charset="0"/>
              </a:rPr>
              <a:t>Nowy Rok 2014/2015</a:t>
            </a:r>
            <a:endParaRPr lang="pl-PL" sz="2000" dirty="0" smtClean="0">
              <a:latin typeface="Calibri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995936" y="1275606"/>
            <a:ext cx="720725" cy="17502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400" i="0">
                <a:solidFill>
                  <a:schemeClr val="accent2"/>
                </a:solidFill>
                <a:latin typeface="Times New Roman" pitchFamily="18" charset="0"/>
              </a:rPr>
              <a:t>4+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55526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 smtClean="0">
                <a:latin typeface="Calibri" pitchFamily="34" charset="0"/>
              </a:rPr>
              <a:t>Udziały korporacji  w % - </a:t>
            </a:r>
            <a:r>
              <a:rPr lang="pl-PL" sz="2000" smtClean="0">
                <a:latin typeface="Calibri" pitchFamily="34" charset="0"/>
              </a:rPr>
              <a:t>Nowy Rok 2014/2015</a:t>
            </a:r>
            <a:endParaRPr lang="pl-PL" sz="2000" dirty="0" smtClean="0">
              <a:latin typeface="Calibri" pitchFamily="34" charset="0"/>
            </a:endParaRP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23838" y="678260"/>
          <a:ext cx="8869362" cy="3952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355976" y="1347614"/>
            <a:ext cx="720725" cy="17502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400" i="0" dirty="0">
                <a:solidFill>
                  <a:schemeClr val="accent2"/>
                </a:solidFill>
                <a:latin typeface="Times New Roman" pitchFamily="18" charset="0"/>
              </a:rPr>
              <a:t>4+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83518"/>
          </a:xfrm>
          <a:noFill/>
        </p:spPr>
        <p:txBody>
          <a:bodyPr/>
          <a:lstStyle/>
          <a:p>
            <a:r>
              <a:rPr lang="pl-PL" sz="2000" dirty="0" smtClean="0">
                <a:latin typeface="Calibri" pitchFamily="34" charset="0"/>
              </a:rPr>
              <a:t>TOP 10 (prog. pow. 10 minut) Nowy </a:t>
            </a:r>
            <a:r>
              <a:rPr lang="pl-PL" sz="2000" smtClean="0">
                <a:latin typeface="Calibri" pitchFamily="34" charset="0"/>
              </a:rPr>
              <a:t>Rok 2015  </a:t>
            </a:r>
            <a:r>
              <a:rPr lang="pl-PL" sz="2000" dirty="0" smtClean="0">
                <a:latin typeface="Calibri" pitchFamily="34" charset="0"/>
              </a:rPr>
              <a:t>w 4+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51518" y="627529"/>
          <a:ext cx="8568955" cy="3744418"/>
        </p:xfrm>
        <a:graphic>
          <a:graphicData uri="http://schemas.openxmlformats.org/drawingml/2006/table">
            <a:tbl>
              <a:tblPr/>
              <a:tblGrid>
                <a:gridCol w="391276"/>
                <a:gridCol w="3717125"/>
                <a:gridCol w="704298"/>
                <a:gridCol w="704298"/>
                <a:gridCol w="704298"/>
                <a:gridCol w="939064"/>
                <a:gridCol w="704298"/>
                <a:gridCol w="704298"/>
              </a:tblGrid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Lp.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177800" indent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Program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Stacja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Pocz.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Czas trw.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Widownia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Wid%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Udz%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TELEEXPRESS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17:00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0:15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5 564 621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15,57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35,76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0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PUCHAR ŚWIATA W SKOKACH NARCIARSKICH</a:t>
                      </a:r>
                      <a:b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TCS GARMISCH-PARTENKIRCHEN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13:59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1:44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4 884 209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13,67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32,7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WIADOMOŚCI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19:30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0:27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4 503 381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12,6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25,45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JAKA TO MELODIA ?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17:30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0:44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3 909 832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10,94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24,56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WYDARZENIA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18:50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0:26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3 620 236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10,13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21,51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 PANA BOGA W OGRÓDKU film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B0F0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20:27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1:54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3 041 384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KEVIN SAM W NOWYM JORKU film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20:00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1:52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2 910 351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8,15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16,98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FAKTY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19:00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0:21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2 904 144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8,13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17,02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FAMILIADA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TVP2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13:59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0:31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2 258 441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6,32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15,53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0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PANORAMA</a:t>
                      </a:r>
                    </a:p>
                  </a:txBody>
                  <a:tcPr marL="144000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</a:rPr>
                        <a:t>TVP2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18:00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0:29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2 230 299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6,24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13,79</a:t>
                      </a:r>
                    </a:p>
                  </a:txBody>
                  <a:tcPr marL="6959" marR="6959" marT="6959" marB="0" anchor="ctr">
                    <a:lnL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5A5A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09"/>
          <p:cNvSpPr>
            <a:spLocks noChangeArrowheads="1"/>
          </p:cNvSpPr>
          <p:nvPr/>
        </p:nvSpPr>
        <p:spPr bwMode="auto">
          <a:xfrm>
            <a:off x="1" y="0"/>
            <a:ext cx="9144000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l-PL" sz="2000" dirty="0" smtClean="0">
                <a:latin typeface="Calibri" pitchFamily="34" charset="0"/>
                <a:ea typeface="+mj-ea"/>
                <a:cs typeface="+mj-cs"/>
              </a:rPr>
              <a:t>Programy o największej oglądalności w Nowy Rok 2015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79512" y="681038"/>
          <a:ext cx="8784850" cy="3860091"/>
        </p:xfrm>
        <a:graphic>
          <a:graphicData uri="http://schemas.openxmlformats.org/drawingml/2006/table">
            <a:tbl>
              <a:tblPr/>
              <a:tblGrid>
                <a:gridCol w="124486"/>
                <a:gridCol w="3773890"/>
                <a:gridCol w="489538"/>
                <a:gridCol w="551842"/>
                <a:gridCol w="640849"/>
                <a:gridCol w="640849"/>
                <a:gridCol w="640849"/>
                <a:gridCol w="640849"/>
                <a:gridCol w="640849"/>
                <a:gridCol w="640849"/>
              </a:tblGrid>
              <a:tr h="20411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4+</a:t>
                      </a: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16-49</a:t>
                      </a: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Program</a:t>
                      </a: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Pocz.</a:t>
                      </a: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Czas trw.</a:t>
                      </a: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smtClean="0">
                          <a:solidFill>
                            <a:srgbClr val="1F497D"/>
                          </a:solidFill>
                          <a:latin typeface="Calibri"/>
                        </a:rPr>
                        <a:t>widownia</a:t>
                      </a:r>
                      <a:endParaRPr lang="pl-PL" sz="1100" b="1" i="0" u="none" strike="noStrike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smtClean="0">
                          <a:solidFill>
                            <a:srgbClr val="1F497D"/>
                          </a:solidFill>
                          <a:latin typeface="Calibri"/>
                        </a:rPr>
                        <a:t>wid%</a:t>
                      </a:r>
                      <a:endParaRPr lang="pl-PL" sz="11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udz%</a:t>
                      </a: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smtClean="0">
                          <a:solidFill>
                            <a:srgbClr val="1F497D"/>
                          </a:solidFill>
                          <a:latin typeface="Calibri"/>
                        </a:rPr>
                        <a:t>widownia</a:t>
                      </a:r>
                      <a:endParaRPr lang="pl-PL" sz="1100" b="1" i="0" u="none" strike="noStrike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smtClean="0">
                          <a:solidFill>
                            <a:srgbClr val="1F497D"/>
                          </a:solidFill>
                          <a:latin typeface="Calibri"/>
                        </a:rPr>
                        <a:t>wid%</a:t>
                      </a:r>
                      <a:endParaRPr lang="pl-PL" sz="1100" b="1" i="0" u="none" strike="noStrike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udz%</a:t>
                      </a:r>
                    </a:p>
                  </a:txBody>
                  <a:tcPr marL="6170" marR="6170" marT="4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TELEEXPRESS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17:00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0:15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5 564 621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15,57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35,76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1 436 488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8,11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23,31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PUCHAR ŚWIATA W SKOKACH NARCIARSKICH</a:t>
                      </a:r>
                      <a:b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</a:br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TCS GARMISCH-PARTENKIRCHEN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13:59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1:44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4 884 209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13,67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1 572 370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8,88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26,07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WIADOMOŚCI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19:30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0:27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4 503 381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25,45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1 290 417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7,28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17,72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TVP2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FAMILIADA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13:59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0:31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2 258 441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6,32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15,53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540 702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3,05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9,19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76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PANORAMA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18:00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0:29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2 230 299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6,24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13,79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738 784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4,17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11,31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KABARETOWA SCENA DWÓJKI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20:06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1:40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1 969 437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5,51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11,21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1 031 571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5,82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13,74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WYDARZENIA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18:50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0:26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3 620 236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10,13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21,51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1 635 362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9,23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23,53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KEVIN SAM W NOWYM JORKU film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20:00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1:52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2 910 351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8,15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16,98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1 597 415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9,02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21,64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ŚWIAT </a:t>
                      </a:r>
                      <a:r>
                        <a:rPr lang="pl-PL" sz="1000" b="1" i="0" u="none" strike="noStrike" kern="120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WEDŁUG </a:t>
                      </a:r>
                      <a:r>
                        <a:rPr lang="pl-PL" sz="1000" b="1" i="0" u="none" strike="noStrike" kern="1200" smtClean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KIEPSKICH</a:t>
                      </a:r>
                      <a:endParaRPr lang="pl-PL" sz="1000" b="1" i="0" u="none" strike="noStrike" kern="1200" dirty="0">
                        <a:solidFill>
                          <a:srgbClr val="1F497D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19:31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0:21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2 217 059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6,21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12,53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998 368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5,64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13,71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TVN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FAKTY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19:00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0:21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2 904 144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8,13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17,02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1 176 295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6,64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1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WŁOSKA ROBOTA film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20:01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1:45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2 006 865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5,62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11,75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1 006 910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5,68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13,63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32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170" marR="6170" marT="462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UWAGA !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19:46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0:14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1 832 869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5,13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758 211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4,28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kern="1200" dirty="0">
                          <a:solidFill>
                            <a:srgbClr val="1F497D"/>
                          </a:solidFill>
                          <a:latin typeface="Calibri"/>
                          <a:ea typeface="+mn-ea"/>
                          <a:cs typeface="+mn-cs"/>
                        </a:rPr>
                        <a:t>10,42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3478"/>
            <a:ext cx="9144000" cy="483517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 smtClean="0">
                <a:latin typeface="Calibri" pitchFamily="34" charset="0"/>
              </a:rPr>
              <a:t>Widownia w % </a:t>
            </a:r>
            <a:r>
              <a:rPr lang="pl-PL" sz="2000" dirty="0" err="1" smtClean="0">
                <a:latin typeface="Calibri" pitchFamily="34" charset="0"/>
              </a:rPr>
              <a:t>w</a:t>
            </a:r>
            <a:r>
              <a:rPr lang="pl-PL" sz="2000" dirty="0" smtClean="0">
                <a:latin typeface="Calibri" pitchFamily="34" charset="0"/>
              </a:rPr>
              <a:t> paśmie 17:00-23:00 </a:t>
            </a:r>
            <a:br>
              <a:rPr lang="pl-PL" sz="2000" dirty="0" smtClean="0">
                <a:latin typeface="Calibri" pitchFamily="34" charset="0"/>
              </a:rPr>
            </a:br>
            <a:r>
              <a:rPr lang="pl-PL" sz="2000" dirty="0" smtClean="0">
                <a:latin typeface="Calibri" pitchFamily="34" charset="0"/>
              </a:rPr>
              <a:t>Nowy </a:t>
            </a:r>
            <a:r>
              <a:rPr lang="pl-PL" sz="2000" smtClean="0">
                <a:latin typeface="Calibri" pitchFamily="34" charset="0"/>
              </a:rPr>
              <a:t>Rok 2015 </a:t>
            </a:r>
            <a:r>
              <a:rPr lang="pl-PL" sz="2000" dirty="0" smtClean="0">
                <a:latin typeface="Calibri" pitchFamily="34" charset="0"/>
              </a:rPr>
              <a:t>(4+) 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41288" y="1297781"/>
          <a:ext cx="8896350" cy="320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23850" y="735806"/>
            <a:ext cx="8712200" cy="1619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/>
            <a:r>
              <a:rPr lang="pl-PL" sz="1000" i="0" smtClean="0"/>
              <a:t>Teleexpress    Jaka </a:t>
            </a:r>
            <a:r>
              <a:rPr lang="pl-PL" sz="1000" i="0" dirty="0"/>
              <a:t>to </a:t>
            </a:r>
            <a:r>
              <a:rPr lang="pl-PL" sz="1000" i="0" dirty="0" err="1"/>
              <a:t>mel</a:t>
            </a:r>
            <a:r>
              <a:rPr lang="pl-PL" sz="1000" i="0"/>
              <a:t>.? </a:t>
            </a:r>
            <a:r>
              <a:rPr lang="pl-PL" sz="1000" i="0" smtClean="0"/>
              <a:t>	Świat się kręci Nowy Rok           Wiadomości               </a:t>
            </a:r>
            <a:r>
              <a:rPr lang="pl-PL" sz="1000" b="1" i="0" smtClean="0"/>
              <a:t>U Pana Boga w ogródku </a:t>
            </a:r>
            <a:r>
              <a:rPr lang="pl-PL" sz="1000" i="0"/>
              <a:t>film </a:t>
            </a:r>
            <a:r>
              <a:rPr lang="pl-PL" sz="1000" i="0" smtClean="0"/>
              <a:t>                                    </a:t>
            </a:r>
            <a:r>
              <a:rPr lang="pl-PL" sz="1000" b="1" i="0" smtClean="0"/>
              <a:t>Liberator</a:t>
            </a:r>
            <a:r>
              <a:rPr lang="pl-PL" sz="1000" i="0" smtClean="0"/>
              <a:t> 2 film</a:t>
            </a:r>
            <a:endParaRPr lang="pl-PL" sz="1000" i="0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3850" y="897731"/>
            <a:ext cx="8712200" cy="16192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/>
            <a:r>
              <a:rPr lang="pl-PL" sz="1050" b="1" i="0" smtClean="0"/>
              <a:t>Junior</a:t>
            </a:r>
            <a:r>
              <a:rPr lang="pl-PL" sz="1050" i="0" smtClean="0"/>
              <a:t> film	                Panorama                Sylwester z Dwójką Przebojowa…Kabaretowa Scena Dwójki </a:t>
            </a:r>
            <a:r>
              <a:rPr lang="pl-PL" sz="1050" i="0" dirty="0" smtClean="0"/>
              <a:t>	</a:t>
            </a:r>
            <a:r>
              <a:rPr lang="pl-PL" sz="1050" i="0" smtClean="0"/>
              <a:t>                            </a:t>
            </a:r>
            <a:r>
              <a:rPr lang="pl-PL" sz="1050" b="1" i="0" smtClean="0"/>
              <a:t>Dom na końcu…</a:t>
            </a:r>
            <a:r>
              <a:rPr lang="pl-PL" sz="1050" i="0" smtClean="0"/>
              <a:t>film</a:t>
            </a:r>
            <a:endParaRPr lang="pl-PL" sz="1050" i="0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323850" y="1059656"/>
            <a:ext cx="8712200" cy="1619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/>
            <a:r>
              <a:rPr lang="pl-PL" sz="1000" b="1" smtClean="0"/>
              <a:t>Pani Doubtfire </a:t>
            </a:r>
            <a:r>
              <a:rPr lang="pl-PL" sz="1000" i="0" smtClean="0"/>
              <a:t>film                                   Wydarzenia                  Świat </a:t>
            </a:r>
            <a:r>
              <a:rPr lang="pl-PL" sz="1000" i="0" dirty="0" smtClean="0"/>
              <a:t>wg</a:t>
            </a:r>
            <a:r>
              <a:rPr lang="pl-PL" sz="1000" i="0" smtClean="0"/>
              <a:t>…     </a:t>
            </a:r>
            <a:r>
              <a:rPr lang="pl-PL" sz="1000" b="1" i="0" smtClean="0"/>
              <a:t>Kevin sam w Nowym Jorku </a:t>
            </a:r>
            <a:r>
              <a:rPr lang="pl-PL" sz="1000" i="0" smtClean="0"/>
              <a:t>film</a:t>
            </a:r>
            <a:r>
              <a:rPr lang="pl-PL" sz="1000" i="0" dirty="0" smtClean="0"/>
              <a:t>	</a:t>
            </a:r>
            <a:r>
              <a:rPr lang="pl-PL" sz="1000" i="0" smtClean="0"/>
              <a:t>                  	         </a:t>
            </a:r>
            <a:r>
              <a:rPr lang="pl-PL" sz="1000" b="1" i="0" smtClean="0"/>
              <a:t>Cudzoziemiec</a:t>
            </a:r>
            <a:r>
              <a:rPr lang="pl-PL" sz="1000" i="0" smtClean="0"/>
              <a:t> film</a:t>
            </a:r>
            <a:endParaRPr lang="pl-PL" sz="1000" i="0" dirty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23850" y="1221581"/>
            <a:ext cx="8712200" cy="161925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/>
            <a:r>
              <a:rPr lang="pl-PL" sz="1000" b="1" smtClean="0">
                <a:solidFill>
                  <a:schemeClr val="bg1"/>
                </a:solidFill>
              </a:rPr>
              <a:t>Hugo i jego wynalazek </a:t>
            </a:r>
            <a:r>
              <a:rPr lang="pl-PL" sz="1000" i="0" smtClean="0">
                <a:solidFill>
                  <a:schemeClr val="bg1"/>
                </a:solidFill>
              </a:rPr>
              <a:t>film                                       </a:t>
            </a:r>
            <a:r>
              <a:rPr lang="pl-PL" sz="1000" i="0" dirty="0" smtClean="0">
                <a:solidFill>
                  <a:schemeClr val="bg1"/>
                </a:solidFill>
              </a:rPr>
              <a:t>Fakty                       Uwaga</a:t>
            </a:r>
            <a:r>
              <a:rPr lang="pl-PL" sz="1000" i="0" smtClean="0">
                <a:solidFill>
                  <a:schemeClr val="bg1"/>
                </a:solidFill>
              </a:rPr>
              <a:t>! </a:t>
            </a:r>
            <a:r>
              <a:rPr lang="pl-PL" sz="1000" b="1" i="0" smtClean="0">
                <a:solidFill>
                  <a:schemeClr val="bg1"/>
                </a:solidFill>
              </a:rPr>
              <a:t>Włoska robota </a:t>
            </a:r>
            <a:r>
              <a:rPr lang="pl-PL" sz="1000" i="0" smtClean="0">
                <a:solidFill>
                  <a:schemeClr val="bg1"/>
                </a:solidFill>
              </a:rPr>
              <a:t>film                                                            </a:t>
            </a:r>
            <a:r>
              <a:rPr lang="pl-PL" sz="1000" b="1" i="0" smtClean="0">
                <a:solidFill>
                  <a:schemeClr val="bg1"/>
                </a:solidFill>
              </a:rPr>
              <a:t>Lawina</a:t>
            </a:r>
            <a:r>
              <a:rPr lang="pl-PL" sz="1000" i="0" smtClean="0">
                <a:solidFill>
                  <a:schemeClr val="bg1"/>
                </a:solidFill>
              </a:rPr>
              <a:t>  </a:t>
            </a:r>
            <a:r>
              <a:rPr lang="pl-PL" sz="1000" i="0" dirty="0" smtClean="0">
                <a:solidFill>
                  <a:schemeClr val="bg1"/>
                </a:solidFill>
              </a:rPr>
              <a:t>film</a:t>
            </a:r>
            <a:endParaRPr lang="pl-PL" sz="1000" i="0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27534"/>
          </a:xfrm>
          <a:noFill/>
        </p:spPr>
        <p:txBody>
          <a:bodyPr/>
          <a:lstStyle/>
          <a:p>
            <a:r>
              <a:rPr lang="pl-PL" sz="2000" dirty="0" smtClean="0">
                <a:effectLst/>
                <a:latin typeface="Calibri" pitchFamily="34" charset="0"/>
              </a:rPr>
              <a:t>Sylwester 31 XII 2014 – podsumowanie </a:t>
            </a:r>
            <a:r>
              <a:rPr lang="pl-PL" sz="2000" i="1" dirty="0" smtClean="0">
                <a:effectLst/>
                <a:latin typeface="Calibri" pitchFamily="34" charset="0"/>
              </a:rPr>
              <a:t>(4+)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843557"/>
            <a:ext cx="8425184" cy="324036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1800" dirty="0" smtClean="0">
                <a:ea typeface="Calibri" pitchFamily="34" charset="0"/>
                <a:cs typeface="Calibri" pitchFamily="34" charset="0"/>
              </a:rPr>
              <a:t>W całej dobie liderem </a:t>
            </a:r>
            <a:r>
              <a:rPr lang="pl-PL" sz="1800" b="1" dirty="0" smtClean="0">
                <a:ea typeface="Calibri" pitchFamily="34" charset="0"/>
                <a:cs typeface="Calibri" pitchFamily="34" charset="0"/>
              </a:rPr>
              <a:t>TVP2 (14,2%), Polsat na 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2. miejscu (13,8%), na 3. - </a:t>
            </a:r>
            <a:r>
              <a:rPr lang="pl-PL" sz="1800" b="1" dirty="0" smtClean="0">
                <a:ea typeface="Calibri" pitchFamily="34" charset="0"/>
                <a:cs typeface="Calibri" pitchFamily="34" charset="0"/>
              </a:rPr>
              <a:t>TVP1 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(13,3%), na 4. pozycji - </a:t>
            </a:r>
            <a:r>
              <a:rPr lang="pl-PL" sz="1800" b="1" dirty="0" smtClean="0">
                <a:ea typeface="Calibri" pitchFamily="34" charset="0"/>
                <a:cs typeface="Calibri" pitchFamily="34" charset="0"/>
              </a:rPr>
              <a:t>TVN 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(8,9%).</a:t>
            </a:r>
          </a:p>
          <a:p>
            <a:pPr>
              <a:lnSpc>
                <a:spcPct val="80000"/>
              </a:lnSpc>
              <a:buNone/>
            </a:pPr>
            <a:endParaRPr lang="pl-PL" sz="1800" dirty="0" smtClean="0"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pl-PL" sz="1800" dirty="0" smtClean="0">
                <a:ea typeface="Calibri" pitchFamily="34" charset="0"/>
                <a:cs typeface="Calibri" pitchFamily="34" charset="0"/>
              </a:rPr>
              <a:t>W por. z ub. rokiem wzrosły udziały TVP2 (z 11,6% do 14,2%) i TVP1 (z 10,8% do 13,3%), spadły </a:t>
            </a:r>
            <a:r>
              <a:rPr lang="pl-PL" sz="1800" dirty="0" err="1" smtClean="0">
                <a:ea typeface="Calibri" pitchFamily="34" charset="0"/>
                <a:cs typeface="Calibri" pitchFamily="34" charset="0"/>
              </a:rPr>
              <a:t>udz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% Polsatu (z 19,7% do 13,8%) i TVN (z 9,6% do 8,9%).</a:t>
            </a:r>
          </a:p>
          <a:p>
            <a:pPr>
              <a:lnSpc>
                <a:spcPct val="80000"/>
              </a:lnSpc>
            </a:pPr>
            <a:endParaRPr lang="pl-PL" sz="1800" dirty="0" smtClean="0"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pl-PL" sz="1800" dirty="0" smtClean="0">
                <a:ea typeface="Calibri" pitchFamily="34" charset="0"/>
                <a:cs typeface="Calibri" pitchFamily="34" charset="0"/>
              </a:rPr>
              <a:t>W sylwestrowy wieczór TVP2 wygrała z Polsatem i TVN. Widownia </a:t>
            </a:r>
            <a:r>
              <a:rPr lang="pl-PL" sz="1800" i="1" dirty="0" smtClean="0">
                <a:ea typeface="Calibri" pitchFamily="34" charset="0"/>
                <a:cs typeface="Calibri" pitchFamily="34" charset="0"/>
              </a:rPr>
              <a:t>Sylwestra z Dwójką 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w por. z </a:t>
            </a:r>
            <a:r>
              <a:rPr lang="pl-PL" sz="1800" i="1" dirty="0" smtClean="0">
                <a:ea typeface="Calibri" pitchFamily="34" charset="0"/>
                <a:cs typeface="Calibri" pitchFamily="34" charset="0"/>
              </a:rPr>
              <a:t>Disco Sylwestrem z Dwójką 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w </a:t>
            </a:r>
            <a:r>
              <a:rPr lang="pl-PL" sz="1800" dirty="0" err="1" smtClean="0">
                <a:ea typeface="Calibri" pitchFamily="34" charset="0"/>
                <a:cs typeface="Calibri" pitchFamily="34" charset="0"/>
              </a:rPr>
              <a:t>r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. ub. wzrosła z 1,9 mln do 3,3 mln (</a:t>
            </a:r>
            <a:r>
              <a:rPr lang="pl-PL" sz="1800" dirty="0" err="1" smtClean="0">
                <a:ea typeface="Calibri" pitchFamily="34" charset="0"/>
                <a:cs typeface="Calibri" pitchFamily="34" charset="0"/>
              </a:rPr>
              <a:t>udz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% z 15% do 24,2%). </a:t>
            </a:r>
            <a:r>
              <a:rPr lang="pl-PL" sz="1800" dirty="0" err="1" smtClean="0">
                <a:ea typeface="Calibri" pitchFamily="34" charset="0"/>
                <a:cs typeface="Calibri" pitchFamily="34" charset="0"/>
              </a:rPr>
              <a:t>Polsatowska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 </a:t>
            </a:r>
            <a:r>
              <a:rPr lang="pl-PL" sz="1800" i="1" dirty="0" smtClean="0">
                <a:ea typeface="Calibri" pitchFamily="34" charset="0"/>
                <a:cs typeface="Calibri" pitchFamily="34" charset="0"/>
              </a:rPr>
              <a:t>Sylwestrowa moc przebojów 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zgromadziła o ponad 1,8 mln mniejszą publiczność niż koncert w ub. roku – (z 4,7 mln w </a:t>
            </a:r>
            <a:r>
              <a:rPr lang="pl-PL" sz="1800" dirty="0" err="1" smtClean="0">
                <a:ea typeface="Calibri" pitchFamily="34" charset="0"/>
                <a:cs typeface="Calibri" pitchFamily="34" charset="0"/>
              </a:rPr>
              <a:t>ub.r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. do 2,8 mln w br.; </a:t>
            </a:r>
            <a:r>
              <a:rPr lang="pl-PL" sz="1800" dirty="0" err="1" smtClean="0">
                <a:ea typeface="Calibri" pitchFamily="34" charset="0"/>
                <a:cs typeface="Calibri" pitchFamily="34" charset="0"/>
              </a:rPr>
              <a:t>udz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. 33% do 20%).</a:t>
            </a:r>
          </a:p>
          <a:p>
            <a:pPr>
              <a:lnSpc>
                <a:spcPct val="80000"/>
              </a:lnSpc>
              <a:buFontTx/>
              <a:buNone/>
            </a:pPr>
            <a:endParaRPr lang="pl-PL" sz="1800" dirty="0" smtClean="0">
              <a:ea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pl-PL" sz="1800" dirty="0" smtClean="0">
                <a:ea typeface="Calibri" pitchFamily="34" charset="0"/>
                <a:cs typeface="Calibri" pitchFamily="34" charset="0"/>
              </a:rPr>
              <a:t>Łączne udziały TVP w całej dobie wyniosły 36,1% (+1,7 </a:t>
            </a:r>
            <a:r>
              <a:rPr lang="pl-PL" sz="1800" dirty="0" err="1" smtClean="0">
                <a:ea typeface="Calibri" pitchFamily="34" charset="0"/>
                <a:cs typeface="Calibri" pitchFamily="34" charset="0"/>
              </a:rPr>
              <a:t>p.p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. w por. z </a:t>
            </a:r>
            <a:r>
              <a:rPr lang="pl-PL" sz="1800" dirty="0" err="1" smtClean="0">
                <a:ea typeface="Calibri" pitchFamily="34" charset="0"/>
                <a:cs typeface="Calibri" pitchFamily="34" charset="0"/>
              </a:rPr>
              <a:t>ub.r</a:t>
            </a:r>
            <a:r>
              <a:rPr lang="pl-PL" sz="1800" dirty="0" smtClean="0">
                <a:ea typeface="Calibri" pitchFamily="34" charset="0"/>
                <a:cs typeface="Calibri" pitchFamily="34" charset="0"/>
              </a:rPr>
              <a:t>.).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55526"/>
          </a:xfrm>
          <a:noFill/>
        </p:spPr>
        <p:txBody>
          <a:bodyPr/>
          <a:lstStyle/>
          <a:p>
            <a:r>
              <a:rPr lang="pl-PL" sz="2000" dirty="0" smtClean="0">
                <a:latin typeface="Calibri" pitchFamily="34" charset="0"/>
              </a:rPr>
              <a:t>TOP 10 (prog. pow. 10 minut) 31 grudnia 2014 </a:t>
            </a:r>
            <a:r>
              <a:rPr lang="pl-PL" sz="2000" dirty="0" err="1" smtClean="0">
                <a:latin typeface="Calibri" pitchFamily="34" charset="0"/>
              </a:rPr>
              <a:t>r</a:t>
            </a:r>
            <a:r>
              <a:rPr lang="pl-PL" sz="2000" dirty="0" smtClean="0">
                <a:latin typeface="Calibri" pitchFamily="34" charset="0"/>
              </a:rPr>
              <a:t>. w 4+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9552" y="771546"/>
          <a:ext cx="8064896" cy="3672410"/>
        </p:xfrm>
        <a:graphic>
          <a:graphicData uri="http://schemas.openxmlformats.org/drawingml/2006/table">
            <a:tbl>
              <a:tblPr/>
              <a:tblGrid>
                <a:gridCol w="392974"/>
                <a:gridCol w="4349506"/>
                <a:gridCol w="643048"/>
                <a:gridCol w="643048"/>
                <a:gridCol w="750224"/>
                <a:gridCol w="643048"/>
                <a:gridCol w="643048"/>
              </a:tblGrid>
              <a:tr h="28210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L.p.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Stacja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Pocz.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4+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9124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wid. w tys.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wid%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udz%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TELEEXPRESS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17:00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5 319 483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14,96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36,92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2.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WIADOMOŚCI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19:30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4 078 762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11,47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25,61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3.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JAKA TO MELODIA ?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17:26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3 821 793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10,75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25,25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E46D0A"/>
                          </a:solidFill>
                          <a:latin typeface="Calibri"/>
                        </a:rPr>
                        <a:t>4.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E46D0A"/>
                          </a:solidFill>
                          <a:latin typeface="Calibri"/>
                        </a:rPr>
                        <a:t>SYLWESTER Z DWÓJKĄ PRZEBOJOWA EUROPA WROCŁAW 2014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E46D0A"/>
                          </a:solidFill>
                          <a:latin typeface="Calibri"/>
                        </a:rPr>
                        <a:t>TVP2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E46D0A"/>
                          </a:solidFill>
                          <a:latin typeface="Calibri"/>
                        </a:rPr>
                        <a:t>19:57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E46D0A"/>
                          </a:solidFill>
                          <a:latin typeface="Calibri"/>
                        </a:rPr>
                        <a:t>3 379 681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E46D0A"/>
                          </a:solidFill>
                          <a:latin typeface="Calibri"/>
                        </a:rPr>
                        <a:t>9,5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E46D0A"/>
                          </a:solidFill>
                          <a:latin typeface="Calibri"/>
                        </a:rPr>
                        <a:t>24,19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60497B"/>
                          </a:solidFill>
                          <a:latin typeface="Calibri"/>
                        </a:rPr>
                        <a:t>5.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FAKTY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18:59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60497B"/>
                          </a:solidFill>
                          <a:latin typeface="Calibri"/>
                        </a:rPr>
                        <a:t>2 959 116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60497B"/>
                          </a:solidFill>
                          <a:latin typeface="Calibri"/>
                        </a:rPr>
                        <a:t>8,32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60497B"/>
                          </a:solidFill>
                          <a:latin typeface="Calibri"/>
                        </a:rPr>
                        <a:t>18,69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6.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SYLWESTROWA MOC PRZEBOJÓW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19:59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2 894 110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8,14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20,03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97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7.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TURNIEJ CZTERECH SKOCZNI GARMISCH-PARTENKIRCHEN - kwalifikacje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13:43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2 664 720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7,49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25,82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8.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ŚWIAT SIĘ KRĘCI SYLWESTER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TVP1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18:26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2 494 657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538ED5"/>
                          </a:solidFill>
                          <a:latin typeface="Calibri"/>
                        </a:rPr>
                        <a:t>7,01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538ED5"/>
                          </a:solidFill>
                          <a:latin typeface="Calibri"/>
                        </a:rPr>
                        <a:t>15,9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9.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WYDARZENIA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18:50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2 300 427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6,47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14,64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4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10.</a:t>
                      </a:r>
                    </a:p>
                  </a:txBody>
                  <a:tcPr marL="6753" marR="6753" marT="675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MALANOWSKI &amp; PARTNERZY powt.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16:34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2 244 347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FFC000"/>
                          </a:solidFill>
                          <a:latin typeface="Calibri"/>
                        </a:rPr>
                        <a:t>6,31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FFC000"/>
                          </a:solidFill>
                          <a:latin typeface="Calibri"/>
                        </a:rPr>
                        <a:t>16,54</a:t>
                      </a:r>
                    </a:p>
                  </a:txBody>
                  <a:tcPr marL="6753" marR="6753" marT="675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9542"/>
          </a:xfrm>
          <a:noFill/>
        </p:spPr>
        <p:txBody>
          <a:bodyPr/>
          <a:lstStyle/>
          <a:p>
            <a:r>
              <a:rPr lang="pl-PL" sz="2000" dirty="0" smtClean="0">
                <a:latin typeface="Calibri" pitchFamily="34" charset="0"/>
              </a:rPr>
              <a:t>Widownia koncertów w TVP2, Polsacie i TVN - 31 grudnia 2014 </a:t>
            </a:r>
            <a:r>
              <a:rPr lang="pl-PL" sz="2000" dirty="0" err="1" smtClean="0">
                <a:latin typeface="Calibri" pitchFamily="34" charset="0"/>
              </a:rPr>
              <a:t>vs</a:t>
            </a:r>
            <a:r>
              <a:rPr lang="pl-PL" sz="2000" dirty="0" smtClean="0">
                <a:latin typeface="Calibri" pitchFamily="34" charset="0"/>
              </a:rPr>
              <a:t> 2013 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39552" y="555522"/>
          <a:ext cx="8136904" cy="1242608"/>
        </p:xfrm>
        <a:graphic>
          <a:graphicData uri="http://schemas.openxmlformats.org/drawingml/2006/table">
            <a:tbl>
              <a:tblPr/>
              <a:tblGrid>
                <a:gridCol w="761441"/>
                <a:gridCol w="816390"/>
                <a:gridCol w="3992481"/>
                <a:gridCol w="603904"/>
                <a:gridCol w="754880"/>
                <a:gridCol w="603904"/>
                <a:gridCol w="603904"/>
              </a:tblGrid>
              <a:tr h="1553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Stacja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Pocz.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4+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5532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wid. w tys.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wid%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udz%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2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TVP2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31-12-2013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DISCO SYLWESTER Z DWÓJKĄ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20:05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1 959 367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5,48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15,04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2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TVP2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SYLWESTER Z DWÓJKĄ PRZEBOJOWA EUROPA WROCŁAW 2014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19:57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3 379 681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9,5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24,19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2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31-12-2013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PRZEBOJÓW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20:00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4 757 353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13,31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2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SYLWESTROWA MOC PRZEBOJÓW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19:59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2 894</a:t>
                      </a:r>
                      <a:r>
                        <a:rPr lang="pl-PL" sz="800" b="0" i="0" u="none" strike="noStrike" baseline="0" dirty="0" smtClean="0">
                          <a:solidFill>
                            <a:srgbClr val="FF0000"/>
                          </a:solidFill>
                          <a:latin typeface="Calibri"/>
                        </a:rPr>
                        <a:t>  110</a:t>
                      </a:r>
                      <a:endParaRPr lang="pl-PL" sz="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8,14</a:t>
                      </a:r>
                      <a:endParaRPr lang="pl-PL" sz="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20,03</a:t>
                      </a:r>
                      <a:endParaRPr lang="pl-PL" sz="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2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31-12-2013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SYLWESTER 2013 KRAKÓW MIASTO ŻYWIOŁÓW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19:56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1 341 585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3,75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10,08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32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SYLWESTER 2014 KRAKÓW MIASTO KRÓLÓW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20:00</a:t>
                      </a: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 </a:t>
                      </a:r>
                      <a:r>
                        <a:rPr lang="pl-PL" sz="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497 741</a:t>
                      </a:r>
                      <a:endParaRPr lang="pl-PL" sz="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4,2</a:t>
                      </a:r>
                      <a:endParaRPr lang="pl-PL" sz="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10,33</a:t>
                      </a:r>
                      <a:endParaRPr lang="pl-PL" sz="8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6403" marR="6403" marT="64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1835696" y="1923678"/>
          <a:ext cx="54726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99542"/>
          </a:xfrm>
          <a:noFill/>
        </p:spPr>
        <p:txBody>
          <a:bodyPr/>
          <a:lstStyle/>
          <a:p>
            <a:r>
              <a:rPr lang="pl-PL" sz="2000" dirty="0" smtClean="0">
                <a:latin typeface="Calibri" pitchFamily="34" charset="0"/>
              </a:rPr>
              <a:t>Widownia koncertów i innych programów sylwestrowych - 31 grudnia 2014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467542" y="699537"/>
          <a:ext cx="8136905" cy="3999460"/>
        </p:xfrm>
        <a:graphic>
          <a:graphicData uri="http://schemas.openxmlformats.org/drawingml/2006/table">
            <a:tbl>
              <a:tblPr/>
              <a:tblGrid>
                <a:gridCol w="977637"/>
                <a:gridCol w="878775"/>
                <a:gridCol w="3800701"/>
                <a:gridCol w="593173"/>
                <a:gridCol w="700273"/>
                <a:gridCol w="593173"/>
                <a:gridCol w="593173"/>
              </a:tblGrid>
              <a:tr h="3024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Stacja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Data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Program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Pocz.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4+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31683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wid. w tys.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wid%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udz%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TVP2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SYLWESTER Z DWÓJKĄ PRZEBOJOWA EUROPA WROCŁAW 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19:57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3 379 681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9,5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24,19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SYLWESTROWA MOC </a:t>
                      </a:r>
                      <a:r>
                        <a:rPr lang="pl-PL" sz="1100" b="0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PRZEBOJÓW</a:t>
                      </a:r>
                      <a:endParaRPr lang="pl-PL" sz="1100" b="0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19:59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2 894 110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8,14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20,03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SYLWESTER 2014 KRAKOW MIASTO KRÓLÓW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20:00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1 497 741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4,21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10,33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TVP INFO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SYLWESTER W TVP INFO 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22:55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103 231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0,29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0,72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TVP Polonia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DUMKA NA DWA SERCA - KONCERT SYLWESTROWO-NOWOROCZNY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21:00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107 190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0,67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TVP Polonia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SYLWESTER Z DWÓJKĄ PRZEBOJOWA EUROPA WROCŁAW 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22:40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231 587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0,65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1,89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TVP Regionalna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SYLWESTER Z TVP REGIONALNA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23:43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74 484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0,21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0,51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Polsat2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SYLWESTROWA MOC PRZEBOJÓW 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19:59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232 222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0,65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1,61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Polsat News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SYLWESTROWA MOC PRZEBOJÓW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23:12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59 959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0,17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0,41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34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Polsat News 2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SYLWESTROWA MOC PRZEBOJÓW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23:12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77 437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0,22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0,61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TVN24</a:t>
                      </a:r>
                    </a:p>
                  </a:txBody>
                  <a:tcPr marL="6170" marR="6170" marT="61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31-12-2014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SYLWESTER Z TVN24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21:30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98 743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0,28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0,71</a:t>
                      </a:r>
                    </a:p>
                  </a:txBody>
                  <a:tcPr marL="6170" marR="6170" marT="61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683568" y="627519"/>
          <a:ext cx="7848872" cy="4196235"/>
        </p:xfrm>
        <a:graphic>
          <a:graphicData uri="http://schemas.openxmlformats.org/drawingml/2006/table">
            <a:tbl>
              <a:tblPr/>
              <a:tblGrid>
                <a:gridCol w="663908"/>
                <a:gridCol w="2913820"/>
                <a:gridCol w="531126"/>
                <a:gridCol w="531126"/>
                <a:gridCol w="789312"/>
                <a:gridCol w="811444"/>
                <a:gridCol w="457360"/>
                <a:gridCol w="811444"/>
                <a:gridCol w="339332"/>
              </a:tblGrid>
              <a:tr h="134604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pl-PL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Koncerty  sylwestrowe 2014</a:t>
                      </a:r>
                      <a:endParaRPr lang="pl-PL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15" marR="5715" marT="571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AMR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AMR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SHR %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SHR %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Start time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End time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Duration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Individuals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16 - 49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Individuals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16 - 49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TVP2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SYLWESTER Z DWOJKA PRZEBOJOWA EUROPA WROCLAW 2014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19:57:05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25:59:59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06:02:55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3 379 681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1 392 040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24,19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23,92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19:59:50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20:51:51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00:52:02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3 022 316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1 362 686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18,68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21,85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21:07:20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22:09:28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01:02:09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3 390 416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1 486 895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20,94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22:17:07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24:50:34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02:26:54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2 959 355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1 359 323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20,83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22,58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24:58:43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25:32:50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00:34:08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1 514 202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793 301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15,63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l-PL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śr</a:t>
                      </a:r>
                      <a:r>
                        <a:rPr lang="pl-PL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Polsat</a:t>
                      </a:r>
                      <a:endParaRPr lang="pl-PL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2 894 110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1 321 328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20,03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SYLWESTER 2014 KRAKOW MIASTO KROLOW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20:00:25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20:42:16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00:41:28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1 388 109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535 814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8,61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SYLWESTER 2014 KRAKOW MIASTO KROLOW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20:50:18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21:36:30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00:45:49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1 875 803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776 196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12,25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SYLWESTER 2014 KRAKOW MIASTO KROLOW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21:44:34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22:27:08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00:42:11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1 833 942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854 450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11,54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13,38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SYLWESTER 2014 KRAKOW MIASTO KROLOW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22:35:08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23:04:29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00:28:58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1 712 508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748 216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11,37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12,06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SYLWESTER 2014 KRAKOW MIASTO KROLOW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23:12:27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24:48:26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01:35:36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1 358 718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642 479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9,88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10,85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SYLWESTER 2014 KRAKOW MIASTO KROLOW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24:56:29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25:29:56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00:33:04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896 284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402 667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Śr</a:t>
                      </a:r>
                      <a:r>
                        <a:rPr lang="pl-PL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TVN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1 497 741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662 605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10,33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11,07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TVP Polonia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SYLWESTER Z DWOJKA PRZEBOJOWA EUROPA WROCLAW 2014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22:40:11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25:59:59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03:19:49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231 587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118 156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19:59:50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20:51:52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00:52:03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302 883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174 440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1,87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21:07:21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22:09:28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01:02:08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248 759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128 550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22:17:07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24:50:35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02:26:55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221 355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105 742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1,56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1,76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24:58:44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25:32:50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00:34:07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141 097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97 375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1,46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Śr</a:t>
                      </a:r>
                      <a:r>
                        <a:rPr lang="pl-PL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Polsat2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232 222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121 688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1,61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2,04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 News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23:12:22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24:04:10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00:51:49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59 959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27 932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0,46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 News 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23:12:23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24:50:35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01:38:13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81 163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40 005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0,59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 News 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SYLWESTROWA MOC PRZEBOJOW /KONCERT/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24:58:44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25:32:50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00:34:07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66 708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31 658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0,69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śr .</a:t>
                      </a:r>
                      <a:r>
                        <a:rPr lang="pl-PL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Polsat </a:t>
                      </a:r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News 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77 437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37 853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0,61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0,68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04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Polsat + Polsat 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3 126 332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1 443 016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21,64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24,14</a:t>
                      </a:r>
                    </a:p>
                  </a:txBody>
                  <a:tcPr marL="5715" marR="5715" marT="57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843558"/>
          </a:xfrm>
          <a:noFill/>
        </p:spPr>
        <p:txBody>
          <a:bodyPr/>
          <a:lstStyle/>
          <a:p>
            <a:r>
              <a:rPr lang="pl-PL" sz="2000" dirty="0" smtClean="0">
                <a:effectLst/>
              </a:rPr>
              <a:t>31 XII 2014 – programy o największej oglądalności w stacjach </a:t>
            </a:r>
            <a:br>
              <a:rPr lang="pl-PL" sz="2000" dirty="0" smtClean="0">
                <a:effectLst/>
              </a:rPr>
            </a:br>
            <a:r>
              <a:rPr lang="pl-PL" sz="2000" dirty="0" smtClean="0">
                <a:effectLst/>
              </a:rPr>
              <a:t>(prog. pow. 10 minut)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915566"/>
            <a:ext cx="8447087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55526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 smtClean="0"/>
              <a:t>Widownia (%) w paśmie 20:00-01:00 </a:t>
            </a:r>
            <a:br>
              <a:rPr lang="pl-PL" sz="2000" dirty="0" smtClean="0"/>
            </a:br>
            <a:r>
              <a:rPr lang="pl-PL" sz="2000" dirty="0" smtClean="0"/>
              <a:t>Sylwester 2014 (</a:t>
            </a:r>
            <a:r>
              <a:rPr lang="pl-PL" sz="2000" i="1" dirty="0" smtClean="0"/>
              <a:t>4+)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111126" y="1148556"/>
          <a:ext cx="8931275" cy="3583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23851" y="573881"/>
            <a:ext cx="8709025" cy="161925"/>
          </a:xfrm>
          <a:prstGeom prst="rec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/>
            <a:r>
              <a:rPr lang="pl-PL" sz="800" i="0" dirty="0" smtClean="0"/>
              <a:t>                                    U Pana Boga za piecem  film                                                         Rewia gwiazd                                                Jaka to melodia?  Wyd. specj</a:t>
            </a:r>
            <a:r>
              <a:rPr lang="pl-PL" sz="800" dirty="0" smtClean="0"/>
              <a:t>alne</a:t>
            </a:r>
            <a:r>
              <a:rPr lang="pl-PL" sz="800" i="0" dirty="0" smtClean="0"/>
              <a:t>       Ptaszek na uwięzi film       </a:t>
            </a:r>
            <a:endParaRPr lang="pl-PL" sz="900" i="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23851" y="735806"/>
            <a:ext cx="8709025" cy="161925"/>
          </a:xfrm>
          <a:prstGeom prst="rect">
            <a:avLst/>
          </a:prstGeom>
          <a:solidFill>
            <a:srgbClr val="FF66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l"/>
            <a:r>
              <a:rPr lang="pl-PL" sz="800" i="0" dirty="0">
                <a:solidFill>
                  <a:schemeClr val="accent2"/>
                </a:solidFill>
              </a:rPr>
              <a:t>   </a:t>
            </a:r>
            <a:r>
              <a:rPr lang="pl-PL" sz="800" dirty="0" smtClean="0"/>
              <a:t>S</a:t>
            </a:r>
            <a:r>
              <a:rPr lang="pl-PL" sz="800" i="0" dirty="0" smtClean="0"/>
              <a:t>ylwester z Dwójką Przebojowa Europa Wrocław 2014</a:t>
            </a:r>
            <a:endParaRPr lang="pl-PL" sz="8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323851" y="897731"/>
            <a:ext cx="8709025" cy="161925"/>
          </a:xfrm>
          <a:prstGeom prst="rect">
            <a:avLst/>
          </a:prstGeom>
          <a:solidFill>
            <a:srgbClr val="FFCC00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l"/>
            <a:r>
              <a:rPr lang="pl-PL" sz="800" i="0" dirty="0">
                <a:solidFill>
                  <a:schemeClr val="accent2"/>
                </a:solidFill>
              </a:rPr>
              <a:t>   </a:t>
            </a:r>
            <a:r>
              <a:rPr lang="pl-PL" sz="800" i="0" dirty="0"/>
              <a:t>Sylwestrowa Moc </a:t>
            </a:r>
            <a:r>
              <a:rPr lang="pl-PL" sz="800" i="0" dirty="0" smtClean="0"/>
              <a:t>Przebojów</a:t>
            </a:r>
            <a:endParaRPr lang="pl-PL" sz="900" i="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3528" y="1059582"/>
            <a:ext cx="8709025" cy="161925"/>
          </a:xfrm>
          <a:prstGeom prst="rect">
            <a:avLst/>
          </a:prstGeom>
          <a:solidFill>
            <a:srgbClr val="666699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rIns="0" anchor="ctr"/>
          <a:lstStyle/>
          <a:p>
            <a:pPr algn="l"/>
            <a:r>
              <a:rPr lang="pl-PL" sz="800" dirty="0" smtClean="0">
                <a:solidFill>
                  <a:schemeClr val="bg1"/>
                </a:solidFill>
              </a:rPr>
              <a:t>   Sylwester 2014 Kraków Miasto Królów      </a:t>
            </a:r>
            <a:endParaRPr lang="pl-PL" sz="800" i="0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555526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dirty="0" smtClean="0">
                <a:effectLst/>
                <a:latin typeface="Calibri" pitchFamily="34" charset="0"/>
              </a:rPr>
              <a:t>Udziały stacji (%) - 31 grudnia 2013 i 2014 w całej dobie </a:t>
            </a:r>
          </a:p>
        </p:txBody>
      </p:sp>
      <p:graphicFrame>
        <p:nvGraphicFramePr>
          <p:cNvPr id="6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179512" y="555526"/>
          <a:ext cx="8732838" cy="4066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75656" y="771550"/>
            <a:ext cx="720725" cy="17502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l-PL" sz="1400" i="0" dirty="0">
                <a:solidFill>
                  <a:schemeClr val="tx2"/>
                </a:solidFill>
                <a:latin typeface="Times New Roman" pitchFamily="18" charset="0"/>
              </a:rPr>
              <a:t>4+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876256" y="4835723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solidFill>
                  <a:schemeClr val="bg1"/>
                </a:solidFill>
              </a:rPr>
              <a:t>Zespół Badań i Analiz</a:t>
            </a:r>
            <a:endParaRPr lang="pl-PL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ywwiosna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Motywwiosna</Template>
  <TotalTime>18506</TotalTime>
  <Words>1816</Words>
  <Application>Microsoft Office PowerPoint</Application>
  <PresentationFormat>Pokaz na ekranie (16:9)</PresentationFormat>
  <Paragraphs>804</Paragraphs>
  <Slides>18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0" baseType="lpstr">
      <vt:lpstr>Motywwiosna</vt:lpstr>
      <vt:lpstr>Worksheet</vt:lpstr>
      <vt:lpstr>  Sylwester 2014 i Nowy Rok 2015  w telewizji </vt:lpstr>
      <vt:lpstr>Sylwester 31 XII 2014 – podsumowanie (4+)</vt:lpstr>
      <vt:lpstr>TOP 10 (prog. pow. 10 minut) 31 grudnia 2014 r. w 4+</vt:lpstr>
      <vt:lpstr>Widownia koncertów w TVP2, Polsacie i TVN - 31 grudnia 2014 vs 2013 </vt:lpstr>
      <vt:lpstr>Widownia koncertów i innych programów sylwestrowych - 31 grudnia 2014</vt:lpstr>
      <vt:lpstr>Slajd 6</vt:lpstr>
      <vt:lpstr>31 XII 2014 – programy o największej oglądalności w stacjach  (prog. pow. 10 minut)</vt:lpstr>
      <vt:lpstr>Widownia (%) w paśmie 20:00-01:00  Sylwester 2014 (4+)</vt:lpstr>
      <vt:lpstr>Udziały stacji (%) - 31 grudnia 2013 i 2014 w całej dobie </vt:lpstr>
      <vt:lpstr>Udziały stacji (%) - 31 grudnia 2013 i 2014 w paśmie 20:00 – 02:00</vt:lpstr>
      <vt:lpstr>TOP10 stacji z najwyższymi udziałami (%) - 31 grudnia 2014 w paśmie 20:00-02:00</vt:lpstr>
      <vt:lpstr>Udziały % korporacji - 31 grudnia 2013 i 2014</vt:lpstr>
      <vt:lpstr>Nowy Rok 2015 – podsumowanie (4+)</vt:lpstr>
      <vt:lpstr>Udziały stacji w % - Nowy Rok 2014/2015</vt:lpstr>
      <vt:lpstr>Udziały korporacji  w % - Nowy Rok 2014/2015</vt:lpstr>
      <vt:lpstr>TOP 10 (prog. pow. 10 minut) Nowy Rok 2015  w 4+</vt:lpstr>
      <vt:lpstr>Slajd 17</vt:lpstr>
      <vt:lpstr>Widownia w % w paśmie 17:00-23:00  Nowy Rok 2015 (4+) </vt:lpstr>
    </vt:vector>
  </TitlesOfParts>
  <Company>TVP 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p26864</dc:creator>
  <cp:lastModifiedBy> </cp:lastModifiedBy>
  <cp:revision>1648</cp:revision>
  <dcterms:created xsi:type="dcterms:W3CDTF">2010-03-15T07:28:41Z</dcterms:created>
  <dcterms:modified xsi:type="dcterms:W3CDTF">2015-01-02T11:57:29Z</dcterms:modified>
</cp:coreProperties>
</file>