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82" r:id="rId4"/>
    <p:sldId id="284" r:id="rId5"/>
    <p:sldId id="283" r:id="rId6"/>
    <p:sldId id="285" r:id="rId7"/>
    <p:sldId id="276" r:id="rId8"/>
    <p:sldId id="277" r:id="rId9"/>
    <p:sldId id="278" r:id="rId10"/>
    <p:sldId id="279" r:id="rId11"/>
    <p:sldId id="280" r:id="rId12"/>
    <p:sldId id="281" r:id="rId13"/>
    <p:sldId id="289" r:id="rId14"/>
    <p:sldId id="26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E625-1D5D-49A2-9658-2AB1C222767C}" type="datetimeFigureOut">
              <a:rPr lang="pl-PL" smtClean="0"/>
              <a:t>2013-04-22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217B1-13F6-4E26-824A-063BB8865C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83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217B1-13F6-4E26-824A-063BB8865C5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99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2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6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7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0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9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4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4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0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83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6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7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9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35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6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4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2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8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7000">
              <a:schemeClr val="bg1"/>
            </a:gs>
            <a:gs pos="57000">
              <a:schemeClr val="bg1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A569-5635-4FEC-A479-3EEE14A650F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F7F1-E4F2-4FD9-B47E-4818CE15B63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7000">
              <a:schemeClr val="bg1"/>
            </a:gs>
            <a:gs pos="57000">
              <a:schemeClr val="bg1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2013-04-22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9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3812" y="2996952"/>
            <a:ext cx="7772400" cy="34563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Trening popołudniowy U18</a:t>
            </a:r>
            <a:br>
              <a:rPr lang="pl-PL" dirty="0" smtClean="0"/>
            </a:br>
            <a:r>
              <a:rPr lang="pl-PL" dirty="0" smtClean="0"/>
              <a:t>15.04.2013r.</a:t>
            </a:r>
            <a:br>
              <a:rPr lang="pl-PL" dirty="0" smtClean="0"/>
            </a:br>
            <a:r>
              <a:rPr lang="pl-PL" dirty="0" smtClean="0"/>
              <a:t>Kędzierzyn-Koźle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 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7"/>
            <a:ext cx="1656184" cy="203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2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 smtClean="0">
                <a:solidFill>
                  <a:prstClr val="black"/>
                </a:solidFill>
              </a:rPr>
              <a:t> Po </a:t>
            </a:r>
            <a:r>
              <a:rPr lang="pl-PL" dirty="0">
                <a:solidFill>
                  <a:prstClr val="black"/>
                </a:solidFill>
              </a:rPr>
              <a:t>odzyskaniu piłki </a:t>
            </a:r>
            <a:r>
              <a:rPr lang="pl-PL" dirty="0" smtClean="0">
                <a:solidFill>
                  <a:prstClr val="black"/>
                </a:solidFill>
              </a:rPr>
              <a:t>zespół atakujący </a:t>
            </a:r>
            <a:r>
              <a:rPr lang="pl-PL" dirty="0">
                <a:solidFill>
                  <a:prstClr val="black"/>
                </a:solidFill>
              </a:rPr>
              <a:t>wyprowadza atak szybki 10x4. Zawodnicy atakujący muszą zająć odpowiednie pozycje względem           </a:t>
            </a:r>
            <a:r>
              <a:rPr lang="pl-PL" dirty="0" smtClean="0">
                <a:solidFill>
                  <a:prstClr val="black"/>
                </a:solidFill>
              </a:rPr>
              <a:t>toczącej </a:t>
            </a:r>
            <a:r>
              <a:rPr lang="pl-PL" dirty="0">
                <a:solidFill>
                  <a:prstClr val="black"/>
                </a:solidFill>
              </a:rPr>
              <a:t>się akcji: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Zawodnicy z pozycji 2,3 i 4 zostają w obronie, zagęszczając środek boiska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Zawodnik z pozycji 5 (jeśli akcja toczy się jego stroną) podłącza się do akcji asekurując strefę na swojej stronie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Zawodnik z pozycji 6 asekuruje centralną strefę boiska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Zawodnicy z pozycji 10 i 8 wbiegają w okolicę pola karnego odpowiednio na wysokości bliższego słupka i środka bramki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Zawodnik z pozycji 11 stara się dostarczyć piłkę w pole karne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dirty="0">
                <a:solidFill>
                  <a:prstClr val="black"/>
                </a:solidFill>
              </a:rPr>
              <a:t>Zawodnicy z pozycji 9 i 7 spełniają rolę napastników wbiegając odpowiednio; pomiędzy bramkarza i bliższy słupek (nr 9) oraz zamykając akcję na wysokości dalszego słupka (nr 7)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2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cper\Desktop\Zachowanie zawodników po odbiorze pił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762000"/>
            <a:ext cx="729138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64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 na utrzymanie 4+4(+4)  x 4+4 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41067"/>
            <a:ext cx="8223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3350\Desktop\4x4 +4x4 ( 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905253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0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pl-PL" dirty="0" smtClean="0"/>
              <a:t>SFG w obronie </a:t>
            </a:r>
            <a:endParaRPr lang="pl-PL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ndrzej\Desktop\Kędzierzyn Koźle\sf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4" y="1135153"/>
            <a:ext cx="8908458" cy="56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2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Rozgrzewka z piłkami</a:t>
            </a:r>
            <a:endParaRPr lang="pl-PL" dirty="0"/>
          </a:p>
        </p:txBody>
      </p:sp>
      <p:pic>
        <p:nvPicPr>
          <p:cNvPr id="4" name="Symbol zastępczy zawartości 3" descr="C:\Users\Artur\Desktop\PROWADZENIE PILK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43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Badania szybkościowe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Andrzej\Desktop\Kędzierzyn Koźle\szybkoś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489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73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3600" dirty="0" smtClean="0"/>
              <a:t>Dośrodkowania z bocznych sektorów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Artur\Desktop\dosrodkowan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00" y="764704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0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Dyscyplina taktyczna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ndrzej\Desktop\Kędzierzyn Koźle\dyscyp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5972"/>
            <a:ext cx="8208912" cy="53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68" y="83671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35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71600" y="1124744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prstClr val="black"/>
                </a:solidFill>
              </a:rPr>
              <a:t>CZĘŚĆ GŁÓWNA</a:t>
            </a:r>
          </a:p>
          <a:p>
            <a:endParaRPr lang="pl-PL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l-PL" sz="2400" dirty="0" smtClean="0">
                <a:solidFill>
                  <a:prstClr val="black"/>
                </a:solidFill>
              </a:rPr>
              <a:t>Pressing w bocznym sektorze boiska i wyprowadzenie ataku 5x3.</a:t>
            </a:r>
          </a:p>
          <a:p>
            <a:pPr marL="342900" indent="-342900">
              <a:buFontTx/>
              <a:buAutoNum type="arabicPeriod"/>
            </a:pPr>
            <a:endParaRPr lang="pl-PL" sz="2400" dirty="0">
              <a:solidFill>
                <a:prstClr val="black"/>
              </a:solidFill>
            </a:endParaRPr>
          </a:p>
          <a:p>
            <a:pPr algn="just"/>
            <a:r>
              <a:rPr lang="pl-PL" sz="2400" dirty="0" smtClean="0">
                <a:solidFill>
                  <a:prstClr val="black"/>
                </a:solidFill>
              </a:rPr>
              <a:t>Bramkarz wprowadza piłkę do obrońców. Gdy piłka zostanie wprowadzona lub zagrana w boczny sektor boiska następuje pressing z zawężeniem pola gry. Napastnik odcina możliwość zagrania piłki do tyłu. Po pressingu obrońcy dają odebrać sobie piłkę i organizują aktywną obronę. Zawodnicy ofensywni wyprowadzają atak szybki 5x3.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79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cper\Desktop\Pressing w bocznym sektorze boiska i wyprowadzenie ataku 5x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762000"/>
            <a:ext cx="729138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94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2132856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 startAt="2"/>
            </a:pPr>
            <a:r>
              <a:rPr lang="pl-PL" sz="2800" dirty="0" smtClean="0">
                <a:solidFill>
                  <a:prstClr val="black"/>
                </a:solidFill>
              </a:rPr>
              <a:t>Bramkarz wprowadza piłkę do obrońców. Gdy </a:t>
            </a:r>
            <a:r>
              <a:rPr lang="pl-PL" sz="2800" dirty="0">
                <a:solidFill>
                  <a:prstClr val="black"/>
                </a:solidFill>
              </a:rPr>
              <a:t>piłka zostanie wprowadzona lub zagrana w boczny sektor boiska następuje pressing z zawężeniem pola </a:t>
            </a:r>
            <a:r>
              <a:rPr lang="pl-PL" sz="2800" dirty="0" smtClean="0">
                <a:solidFill>
                  <a:prstClr val="black"/>
                </a:solidFill>
              </a:rPr>
              <a:t>gry. W zespole wykonującym pressing , boczny obrońca odcina podanie wzdłuż linii, a pozostali obrońcy przesuwają się o jedną pozycję. Napastnik odcina podanie do tyłu, a pozostali zawodnicy przesuwają się w kierunku piłki. </a:t>
            </a: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78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cper\Desktop\Pressing w bocznym sektorze boiska i wyprowadzenie atau 10x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33400"/>
            <a:ext cx="538956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28092" cy="10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3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275</Words>
  <Application>Microsoft Office PowerPoint</Application>
  <PresentationFormat>Pokaz na ekranie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1_Motyw pakietu Office</vt:lpstr>
      <vt:lpstr>Motyw pakietu Office</vt:lpstr>
      <vt:lpstr>Trening popołudniowy U18 15.04.2013r. Kędzierzyn-Koźle    </vt:lpstr>
      <vt:lpstr>Rozgrzewka z piłkami</vt:lpstr>
      <vt:lpstr>Badania szybkościowe</vt:lpstr>
      <vt:lpstr>Dośrodkowania z bocznych sektorów</vt:lpstr>
      <vt:lpstr>Dyscyplina taktyczna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Gra na utrzymanie 4+4(+4)  x 4+4 </vt:lpstr>
      <vt:lpstr>SFG w obronie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Trening popołudniowy U19 20.03.2013r. Łęczna</dc:title>
  <dc:creator>Andrzej</dc:creator>
  <cp:lastModifiedBy>Marcin Sasal</cp:lastModifiedBy>
  <cp:revision>26</cp:revision>
  <dcterms:created xsi:type="dcterms:W3CDTF">2013-03-19T22:58:33Z</dcterms:created>
  <dcterms:modified xsi:type="dcterms:W3CDTF">2013-04-22T18:48:08Z</dcterms:modified>
</cp:coreProperties>
</file>