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29" r:id="rId3"/>
    <p:sldId id="330" r:id="rId4"/>
    <p:sldId id="321" r:id="rId5"/>
    <p:sldId id="322" r:id="rId6"/>
    <p:sldId id="326" r:id="rId7"/>
    <p:sldId id="332" r:id="rId8"/>
    <p:sldId id="327" r:id="rId9"/>
    <p:sldId id="333" r:id="rId10"/>
    <p:sldId id="325" r:id="rId11"/>
    <p:sldId id="331" r:id="rId12"/>
    <p:sldId id="32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6D656-616F-4374-A2F9-22D99EA3CD1A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AE975-BAA0-40A8-8CC3-873C57B875B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2463-6F98-43A0-BE11-E241312AE47E}" type="datetimeFigureOut">
              <a:rPr lang="pl-PL" smtClean="0"/>
              <a:pPr/>
              <a:t>2013-08-23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2572-9E73-4E5D-9EF6-7F9DEC552C1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Robert\Desktop\Turniej%20Syrenki%2022-31.08.13\ANIMACJE\FR%20GRY%206x5.av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Robert\Desktop\ROZGR.%20TE-TA%20AKT.av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Kadra%201997%20-akcje%20szkoleniowe\rok%202013\Turniej%20UEFA%20%208-12.04.2013%20Ko&#322;obrzeg\ANIMACJE\WPROWADZENIE.avi" TargetMode="Externa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Kadra%201997%20-akcje%20szkoleniowe\rok%202013\Turniej%20UEFA%20%208-12.04.2013%20Ko&#322;obrzeg\ANIMACJE\OBRONA%204X6.avi" TargetMode="Externa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Robert\Desktop\2-3-1%20-%20SCH.%201.avi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4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Robert\Desktop\2-3-1%20-%20SCH.%202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4392488" cy="706090"/>
          </a:xfrm>
          <a:noFill/>
        </p:spPr>
        <p:txBody>
          <a:bodyPr>
            <a:normAutofit/>
          </a:bodyPr>
          <a:lstStyle/>
          <a:p>
            <a:r>
              <a:rPr lang="pl-PL" sz="3200" b="1" u="sng" dirty="0" smtClean="0">
                <a:solidFill>
                  <a:schemeClr val="bg1"/>
                </a:solidFill>
              </a:rPr>
              <a:t> TRENING 24.08.2013</a:t>
            </a:r>
            <a:endParaRPr lang="pl-PL" sz="3200" b="1" u="sng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61662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000" b="1" dirty="0" smtClean="0">
                <a:solidFill>
                  <a:schemeClr val="bg1"/>
                </a:solidFill>
              </a:rPr>
              <a:t>ROZGRZEWKA O  CHARAKTERZE  TECHNICZNO - TAKTYCZNYM - 15’</a:t>
            </a:r>
            <a:endParaRPr lang="pl-PL" sz="2000" b="1" dirty="0">
              <a:solidFill>
                <a:schemeClr val="bg1"/>
              </a:solidFill>
            </a:endParaRPr>
          </a:p>
          <a:p>
            <a:pPr marL="514350" indent="-514350">
              <a:buAutoNum type="arabicPeriod" startAt="2"/>
            </a:pPr>
            <a:r>
              <a:rPr lang="pl-PL" sz="2000" b="1" dirty="0" smtClean="0">
                <a:solidFill>
                  <a:schemeClr val="bg1"/>
                </a:solidFill>
              </a:rPr>
              <a:t>STRETCHING – 5’</a:t>
            </a:r>
          </a:p>
          <a:p>
            <a:pPr marL="514350" indent="-514350">
              <a:buAutoNum type="arabicPeriod" startAt="2"/>
            </a:pPr>
            <a:r>
              <a:rPr lang="pl-PL" sz="2000" b="1" dirty="0" smtClean="0">
                <a:solidFill>
                  <a:schemeClr val="bg1"/>
                </a:solidFill>
              </a:rPr>
              <a:t>BRAMKARZE – OSOBNO  20’</a:t>
            </a:r>
          </a:p>
          <a:p>
            <a:pPr marL="514350" indent="-514350">
              <a:buNone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pl-PL" sz="2400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C:\Users\Robert\Desktop\PL_medium_p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1"/>
            <a:ext cx="61156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204864"/>
            <a:ext cx="712879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480720" cy="41805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bg1"/>
                </a:solidFill>
              </a:rPr>
              <a:t>FRAGMENT GRY 6x4 + BR  - 15’ </a:t>
            </a:r>
            <a:endParaRPr lang="pl-PL" sz="3200" b="1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5" name="Picture 2" descr="C:\Users\Robert\Desktop\PL_medium_p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1"/>
            <a:ext cx="61156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836712"/>
            <a:ext cx="871296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FR GRY 6x5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88640"/>
            <a:ext cx="8496944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6. STAŁE  FRAGMENTY  GRY – RZUT ROŻNY  15’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7. ROZBIEGANIE  I ĆW. ROZCIĄGAJĄCE – 5’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b="1" u="sng" dirty="0" smtClean="0">
                <a:solidFill>
                  <a:schemeClr val="bg1"/>
                </a:solidFill>
              </a:rPr>
              <a:t>Sprzęt potrzebny na trening:</a:t>
            </a:r>
          </a:p>
          <a:p>
            <a:endParaRPr lang="pl-PL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bg1"/>
                </a:solidFill>
              </a:rPr>
              <a:t> Piłki 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bg1"/>
                </a:solidFill>
              </a:rPr>
              <a:t> Słupki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bg1"/>
                </a:solidFill>
              </a:rPr>
              <a:t>Koszulki ( 3  komplety)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bg1"/>
                </a:solidFill>
              </a:rPr>
              <a:t>Bramki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" name="ROZGR. TE-TA AKT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8640960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marL="514350" indent="-514350">
              <a:buNone/>
            </a:pPr>
            <a:r>
              <a:rPr lang="pl-PL" b="1" dirty="0" smtClean="0">
                <a:solidFill>
                  <a:schemeClr val="bg1"/>
                </a:solidFill>
              </a:rPr>
              <a:t>4.  PODZIAŁ NA 2 GRUPY </a:t>
            </a:r>
          </a:p>
          <a:p>
            <a:pPr marL="514350" indent="-514350">
              <a:buFont typeface="Arial" charset="0"/>
              <a:buChar char="•"/>
            </a:pPr>
            <a:r>
              <a:rPr lang="pl-PL" b="1" dirty="0" smtClean="0">
                <a:solidFill>
                  <a:schemeClr val="bg1"/>
                </a:solidFill>
              </a:rPr>
              <a:t>OBROŃCY – OBRONA STREFOWA – 30’</a:t>
            </a:r>
          </a:p>
          <a:p>
            <a:pPr marL="514350" indent="-514350">
              <a:buFont typeface="Arial" charset="0"/>
              <a:buChar char="•"/>
            </a:pPr>
            <a:r>
              <a:rPr lang="pl-PL" dirty="0" smtClean="0">
                <a:solidFill>
                  <a:srgbClr val="FFFF00"/>
                </a:solidFill>
              </a:rPr>
              <a:t>( MARCZUK, SKOWRON, DUDAŁA, WIETESKA, WALCZAK, OLCZYK,  SZUBERTOWSKI, REJMAK, GAŁKOWSKI </a:t>
            </a:r>
            <a:r>
              <a:rPr lang="pl-PL" b="1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Arial" charset="0"/>
              <a:buChar char="•"/>
            </a:pPr>
            <a:r>
              <a:rPr lang="pl-PL" b="1" dirty="0" smtClean="0">
                <a:solidFill>
                  <a:schemeClr val="bg1"/>
                </a:solidFill>
              </a:rPr>
              <a:t>POMOCNICY I NAPASTNICY –                                           ĆWICZENIA TECHNICZNO –TAKT – 30’</a:t>
            </a:r>
          </a:p>
          <a:p>
            <a:pPr marL="514350" indent="-514350">
              <a:buNone/>
            </a:pPr>
            <a:r>
              <a:rPr lang="pl-PL" b="1" dirty="0" smtClean="0">
                <a:solidFill>
                  <a:schemeClr val="bg1"/>
                </a:solidFill>
              </a:rPr>
              <a:t>5.    FRAGMENT  GRY 6x4 + BR  - 15’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344816" cy="56207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OBROŃCY – WPROWADZENIE W STREFY</a:t>
            </a:r>
            <a:endParaRPr lang="pl-PL" sz="2800" b="1" dirty="0">
              <a:solidFill>
                <a:schemeClr val="bg1"/>
              </a:solidFill>
            </a:endParaRPr>
          </a:p>
        </p:txBody>
      </p:sp>
      <p:pic>
        <p:nvPicPr>
          <p:cNvPr id="6" name="WPROWADZENIE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980728"/>
            <a:ext cx="8064896" cy="5453410"/>
          </a:xfrm>
          <a:prstGeom prst="rect">
            <a:avLst/>
          </a:prstGeom>
        </p:spPr>
      </p:pic>
      <p:pic>
        <p:nvPicPr>
          <p:cNvPr id="4" name="Picture 2" descr="C:\Users\Robert\Desktop\PL_medium_p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1"/>
            <a:ext cx="61156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72808" cy="56207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OBROŃCY – OBRONA PRZECIW 2 NAPASTNIKOM</a:t>
            </a:r>
            <a:endParaRPr lang="pl-PL" sz="2800" b="1" dirty="0">
              <a:solidFill>
                <a:schemeClr val="bg1"/>
              </a:solidFill>
            </a:endParaRPr>
          </a:p>
        </p:txBody>
      </p:sp>
      <p:pic>
        <p:nvPicPr>
          <p:cNvPr id="6" name="OBRONA 4X6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980728"/>
            <a:ext cx="8568952" cy="5616624"/>
          </a:xfrm>
          <a:prstGeom prst="rect">
            <a:avLst/>
          </a:prstGeom>
        </p:spPr>
      </p:pic>
      <p:pic>
        <p:nvPicPr>
          <p:cNvPr id="4" name="Picture 2" descr="C:\Users\Robert\Desktop\PL_medium_p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1"/>
            <a:ext cx="61156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344816" cy="490066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POMOCNICY I NAPASTNICY – ĆW. NR 1 </a:t>
            </a:r>
            <a:endParaRPr lang="pl-PL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Robert\Desktop\PL_medium_p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1"/>
            <a:ext cx="61156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828092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0952" y="2924944"/>
            <a:ext cx="297032" cy="21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6740" y="4005064"/>
            <a:ext cx="30349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3933056"/>
            <a:ext cx="32403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0392" y="3861048"/>
            <a:ext cx="297033" cy="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5661249"/>
            <a:ext cx="244827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5653273"/>
            <a:ext cx="288032" cy="25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2-3-1 - SCH. 1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8712968" cy="648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490066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POMOCNICY I NAPASTNICY </a:t>
            </a:r>
            <a:r>
              <a:rPr lang="pl-PL" sz="2400" b="1" smtClean="0">
                <a:solidFill>
                  <a:schemeClr val="bg1"/>
                </a:solidFill>
              </a:rPr>
              <a:t>– ĆW. </a:t>
            </a:r>
            <a:r>
              <a:rPr lang="pl-PL" sz="2400" b="1" dirty="0" smtClean="0">
                <a:solidFill>
                  <a:schemeClr val="bg1"/>
                </a:solidFill>
              </a:rPr>
              <a:t>NR 2 </a:t>
            </a:r>
            <a:endParaRPr lang="pl-PL" sz="24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Robert\Desktop\PL_medium_p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1"/>
            <a:ext cx="61156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52736"/>
            <a:ext cx="864096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0952" y="2924944"/>
            <a:ext cx="297032" cy="21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933056"/>
            <a:ext cx="32403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573016"/>
            <a:ext cx="30349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2400" y="3717032"/>
            <a:ext cx="297033" cy="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5653273"/>
            <a:ext cx="288032" cy="25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0192" y="5733256"/>
            <a:ext cx="244827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2-3-1 - SCH. 2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8568952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145</Words>
  <Application>Microsoft Office PowerPoint</Application>
  <PresentationFormat>Pokaz na ekranie (4:3)</PresentationFormat>
  <Paragraphs>25</Paragraphs>
  <Slides>12</Slides>
  <Notes>0</Notes>
  <HiddenSlides>0</HiddenSlides>
  <MMClips>6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 TRENING 24.08.2013</vt:lpstr>
      <vt:lpstr>Slajd 2</vt:lpstr>
      <vt:lpstr>Slajd 3</vt:lpstr>
      <vt:lpstr>OBROŃCY – WPROWADZENIE W STREFY</vt:lpstr>
      <vt:lpstr>OBROŃCY – OBRONA PRZECIW 2 NAPASTNIKOM</vt:lpstr>
      <vt:lpstr>POMOCNICY I NAPASTNICY – ĆW. NR 1 </vt:lpstr>
      <vt:lpstr>Slajd 7</vt:lpstr>
      <vt:lpstr>POMOCNICY I NAPASTNICY – ĆW. NR 2 </vt:lpstr>
      <vt:lpstr>Slajd 9</vt:lpstr>
      <vt:lpstr>FRAGMENT GRY 6x4 + BR  - 15’ 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Robert</dc:creator>
  <cp:lastModifiedBy>Robert</cp:lastModifiedBy>
  <cp:revision>82</cp:revision>
  <dcterms:created xsi:type="dcterms:W3CDTF">2010-10-15T19:22:20Z</dcterms:created>
  <dcterms:modified xsi:type="dcterms:W3CDTF">2013-08-23T18:20:57Z</dcterms:modified>
</cp:coreProperties>
</file>